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690A-9735-41DE-84D6-FBAC3DFA7FE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5E0C39-2EC7-41FA-89BE-9E1E614DA49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690A-9735-41DE-84D6-FBAC3DFA7FE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0C39-2EC7-41FA-89BE-9E1E614DA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690A-9735-41DE-84D6-FBAC3DFA7FE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0C39-2EC7-41FA-89BE-9E1E614DA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E0690A-9735-41DE-84D6-FBAC3DFA7FE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A5E0C39-2EC7-41FA-89BE-9E1E614DA49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690A-9735-41DE-84D6-FBAC3DFA7FE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0C39-2EC7-41FA-89BE-9E1E614DA4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690A-9735-41DE-84D6-FBAC3DFA7FE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0C39-2EC7-41FA-89BE-9E1E614DA4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0C39-2EC7-41FA-89BE-9E1E614DA4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690A-9735-41DE-84D6-FBAC3DFA7FE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690A-9735-41DE-84D6-FBAC3DFA7FE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0C39-2EC7-41FA-89BE-9E1E614DA4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690A-9735-41DE-84D6-FBAC3DFA7FE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0C39-2EC7-41FA-89BE-9E1E614DA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E0690A-9735-41DE-84D6-FBAC3DFA7FE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5E0C39-2EC7-41FA-89BE-9E1E614DA4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690A-9735-41DE-84D6-FBAC3DFA7FE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5E0C39-2EC7-41FA-89BE-9E1E614DA4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E0690A-9735-41DE-84D6-FBAC3DFA7FE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A5E0C39-2EC7-41FA-89BE-9E1E614DA49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5829105"/>
            <a:ext cx="3769296" cy="857826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Селюгина А. ,Косова А. ,10 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9936" y="404664"/>
            <a:ext cx="7772400" cy="1179562"/>
          </a:xfrm>
        </p:spPr>
        <p:txBody>
          <a:bodyPr/>
          <a:lstStyle/>
          <a:p>
            <a:r>
              <a:rPr lang="ru-RU" dirty="0" smtClean="0"/>
              <a:t>Малютка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81" y="1628800"/>
            <a:ext cx="7056783" cy="416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00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Ада </a:t>
            </a:r>
            <a:r>
              <a:rPr lang="ru-RU" sz="4400" dirty="0" err="1"/>
              <a:t>З</a:t>
            </a:r>
            <a:r>
              <a:rPr lang="ru-RU" sz="4400" dirty="0" err="1" smtClean="0"/>
              <a:t>анегина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В 1942 году в газете «Омская правда» было напечатано «Письмо Ады </a:t>
            </a:r>
            <a:r>
              <a:rPr lang="ru-RU" sz="2900" dirty="0" err="1" smtClean="0"/>
              <a:t>Занегиной</a:t>
            </a:r>
            <a:r>
              <a:rPr lang="ru-RU" sz="2900" dirty="0" smtClean="0"/>
              <a:t>», которое положило начало единственному в стране движению дошкольников по сбору средств для фронта. В нем говорилось: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59936" cy="55473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3300" dirty="0" smtClean="0"/>
          </a:p>
          <a:p>
            <a:pPr marL="0" indent="0">
              <a:buNone/>
            </a:pPr>
            <a:endParaRPr lang="ru-RU" sz="3300" dirty="0"/>
          </a:p>
          <a:p>
            <a:pPr marL="0" indent="0">
              <a:buNone/>
            </a:pPr>
            <a:r>
              <a:rPr lang="ru-RU" sz="3300" dirty="0" smtClean="0"/>
              <a:t>«Я — Ада </a:t>
            </a:r>
            <a:r>
              <a:rPr lang="ru-RU" sz="3300" dirty="0" err="1" smtClean="0"/>
              <a:t>Занегина</a:t>
            </a:r>
            <a:r>
              <a:rPr lang="ru-RU" sz="3300" dirty="0" smtClean="0"/>
              <a:t>. Мне шесть лет. Пишу </a:t>
            </a:r>
            <a:r>
              <a:rPr lang="ru-RU" sz="3300" dirty="0" err="1" smtClean="0"/>
              <a:t>по-печатному</a:t>
            </a:r>
            <a:r>
              <a:rPr lang="ru-RU" sz="3300" dirty="0" smtClean="0"/>
              <a:t>.</a:t>
            </a:r>
          </a:p>
          <a:p>
            <a:pPr marL="0" indent="0">
              <a:buNone/>
            </a:pPr>
            <a:r>
              <a:rPr lang="ru-RU" sz="3300" dirty="0" smtClean="0"/>
              <a:t>Гитлер выгнал меня из города Сычевка Смоленской области.</a:t>
            </a:r>
          </a:p>
          <a:p>
            <a:pPr marL="0" indent="0">
              <a:buNone/>
            </a:pPr>
            <a:r>
              <a:rPr lang="ru-RU" sz="3300" dirty="0" smtClean="0"/>
              <a:t>Я хочу домой. Маленькая я, а знаю, что надо разбить Гитлера и тогда поедим домой.</a:t>
            </a:r>
          </a:p>
          <a:p>
            <a:pPr marL="0" indent="0">
              <a:buNone/>
            </a:pPr>
            <a:r>
              <a:rPr lang="ru-RU" sz="3300" dirty="0" smtClean="0"/>
              <a:t>Мама отдала деньги на танк.</a:t>
            </a:r>
          </a:p>
          <a:p>
            <a:pPr marL="0" indent="0">
              <a:buNone/>
            </a:pPr>
            <a:r>
              <a:rPr lang="ru-RU" sz="3300" dirty="0" smtClean="0"/>
              <a:t>Я собрала на куклу 122 рубля и 25 копеек. А теперь отдаю их на танк.</a:t>
            </a:r>
          </a:p>
          <a:p>
            <a:pPr marL="0" indent="0">
              <a:buNone/>
            </a:pPr>
            <a:r>
              <a:rPr lang="ru-RU" sz="3300" dirty="0" smtClean="0"/>
              <a:t>Дорогой дядя редактор!</a:t>
            </a:r>
          </a:p>
          <a:p>
            <a:pPr marL="0" indent="0">
              <a:buNone/>
            </a:pPr>
            <a:r>
              <a:rPr lang="ru-RU" sz="3300" dirty="0" smtClean="0"/>
              <a:t>Моя мама врач, а папа танкист.»</a:t>
            </a:r>
          </a:p>
          <a:p>
            <a:pPr marL="0" indent="0">
              <a:buNone/>
            </a:pPr>
            <a:r>
              <a:rPr lang="ru-RU" sz="3300" dirty="0" smtClean="0"/>
              <a:t>Напишите в своей газете всем детям, чтобы они тоже свои деньги отдали на </a:t>
            </a:r>
            <a:r>
              <a:rPr lang="ru-RU" sz="3300" dirty="0" err="1" smtClean="0"/>
              <a:t>танк.И</a:t>
            </a:r>
            <a:r>
              <a:rPr lang="ru-RU" sz="3300" dirty="0" smtClean="0"/>
              <a:t> назовем его «</a:t>
            </a:r>
            <a:r>
              <a:rPr lang="ru-RU" sz="3300" dirty="0" err="1" smtClean="0"/>
              <a:t>Малютка».Когда</a:t>
            </a:r>
            <a:r>
              <a:rPr lang="ru-RU" sz="3300" dirty="0" smtClean="0"/>
              <a:t> наш танк разобьет Гитлера, мы поедим </a:t>
            </a:r>
            <a:r>
              <a:rPr lang="ru-RU" sz="3300" dirty="0" err="1" smtClean="0"/>
              <a:t>домой.Ада</a:t>
            </a:r>
            <a:r>
              <a:rPr lang="ru-RU" sz="3300" dirty="0" smtClean="0"/>
              <a:t>.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852936"/>
            <a:ext cx="2983531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5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Реакция и ответы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258816" cy="5145360"/>
          </a:xfrm>
        </p:spPr>
        <p:txBody>
          <a:bodyPr>
            <a:noAutofit/>
          </a:bodyPr>
          <a:lstStyle/>
          <a:p>
            <a:r>
              <a:rPr lang="ru-RU" sz="1400" dirty="0" smtClean="0"/>
              <a:t>Потом на страницах газеты появилось письмо шестилетнего Алика </a:t>
            </a:r>
            <a:r>
              <a:rPr lang="ru-RU" sz="1400" dirty="0" err="1" smtClean="0"/>
              <a:t>Солодова</a:t>
            </a:r>
            <a:r>
              <a:rPr lang="ru-RU" sz="1400" dirty="0" smtClean="0"/>
              <a:t>: «Я хочу вернуться в Киев, — писал Алик, — и вношу собранные на сапоги деньги — 135 рублей 56 копеек — на строительство танка «Малютка».</a:t>
            </a:r>
          </a:p>
          <a:p>
            <a:r>
              <a:rPr lang="ru-RU" sz="1400" dirty="0" smtClean="0"/>
              <a:t>«Дорогая незнакомая девочка Ада! Мне только пять лет, а я уже год жила без мамы. Я очень хочу домой, потому с радостью даю деньги на постройку нашего танка. Скорей бы наш танк разбил врага. Таня Чистякова.</a:t>
            </a:r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400" dirty="0" smtClean="0"/>
              <a:t>В </a:t>
            </a:r>
            <a:r>
              <a:rPr lang="ru-RU" sz="1400" dirty="0"/>
              <a:t>областном отделении Госбанка был открыт счет № 350035. Дети — дошкольники, учащиеся школ города и области начали сбор средств на танк «Малютка». Деньги поступали почти ежедневно — рубли, даже мелочь, что была в ребячьих кошельках. Дети детского сада совхоза «Ново-Уральский «подготовили концерт и перечислили заработанные 20 рублей в </a:t>
            </a:r>
            <a:r>
              <a:rPr lang="ru-RU" sz="1400" dirty="0" smtClean="0"/>
              <a:t>Госбанка</a:t>
            </a:r>
            <a:r>
              <a:rPr lang="ru-RU" sz="1400" dirty="0"/>
              <a:t>».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388296" cy="5616624"/>
          </a:xfrm>
        </p:spPr>
        <p:txBody>
          <a:bodyPr>
            <a:noAutofit/>
          </a:bodyPr>
          <a:lstStyle/>
          <a:p>
            <a:r>
              <a:rPr lang="ru-RU" sz="1600" dirty="0"/>
              <a:t>«Мама хотела купить мне новое пальто и накопила 150 рублей. Я поношу старое пальтишко. Тамара Лоскутова</a:t>
            </a:r>
            <a:r>
              <a:rPr lang="ru-RU" sz="1600" dirty="0" smtClean="0"/>
              <a:t>».</a:t>
            </a:r>
          </a:p>
          <a:p>
            <a:endParaRPr lang="ru-RU" sz="1600" dirty="0" smtClean="0"/>
          </a:p>
          <a:p>
            <a:r>
              <a:rPr lang="ru-RU" sz="1600" dirty="0" smtClean="0"/>
              <a:t>Ежедневно газета помещала письма детей, отдавших свои «кукольные» сбережения на танк «Малютка». Руководители Омского </a:t>
            </a:r>
            <a:r>
              <a:rPr lang="ru-RU" sz="1600" dirty="0" err="1" smtClean="0"/>
              <a:t>гороно</a:t>
            </a:r>
            <a:r>
              <a:rPr lang="ru-RU" sz="1600" dirty="0" smtClean="0"/>
              <a:t> послали телеграмму Верховному главнокомандующему: «Дети-дошкольники, желая помочь героической Красной Армии окончательно разгромить и уничтожить врага, деньги, собранные ими на игрушки, куклы… отдают на строительство танка и просят назвать его «Малютка»». Под грифом «Высшая правительственная» пришла ответная телеграмма: «Прошу передать дошкольникам Омска, собравшим 160 886 рублей на строительство танка «Малютка», мой горячий привет и благодарность Красной Армии».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149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Екатерина </a:t>
            </a:r>
            <a:r>
              <a:rPr lang="ru-RU" dirty="0" err="1" smtClean="0"/>
              <a:t>Петлюк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Механиком-водителем стала </a:t>
            </a:r>
            <a:r>
              <a:rPr lang="ru-RU" dirty="0"/>
              <a:t>22-летняя Екатерина Алексеевна </a:t>
            </a:r>
            <a:r>
              <a:rPr lang="ru-RU" dirty="0" err="1"/>
              <a:t>Петлюк</a:t>
            </a:r>
            <a:r>
              <a:rPr lang="ru-RU" dirty="0"/>
              <a:t>, старший сержант 56-й танковой бригады, за месяц переучившаяся в </a:t>
            </a:r>
            <a:r>
              <a:rPr lang="ru-RU" dirty="0" err="1"/>
              <a:t>мехвода</a:t>
            </a:r>
            <a:r>
              <a:rPr lang="ru-RU" dirty="0"/>
              <a:t> из пилота Одесского аэроклуба </a:t>
            </a:r>
            <a:r>
              <a:rPr lang="ru-RU" dirty="0" err="1"/>
              <a:t>Осоавиахима</a:t>
            </a:r>
            <a:r>
              <a:rPr lang="ru-RU" dirty="0"/>
              <a:t>, сдав все экзамены на «отлично». В первый бой она повела «Малютку» под Сталинградом в ноябре 1942 года в районе Калача-на-Дону, между совхозом «X лет Октября» и МТФ-2. Связная «Малютка», командиром которой был старший сержант </a:t>
            </a:r>
            <a:r>
              <a:rPr lang="ru-RU" dirty="0" err="1"/>
              <a:t>Козюра</a:t>
            </a:r>
            <a:r>
              <a:rPr lang="ru-RU" dirty="0"/>
              <a:t>, юрко проскакивала сквозь черные фонтаны разрывов, подкатывала к командирским машинам, брала приказы, мчалась в подразделения, передавала эти приказы, подвозила ремонтников к подбитым танкам, доставляла боеприпасы, вывозила раненых.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489" y="1524000"/>
            <a:ext cx="3558659" cy="4572000"/>
          </a:xfrm>
        </p:spPr>
      </p:pic>
    </p:spTree>
    <p:extLst>
      <p:ext uri="{BB962C8B-B14F-4D97-AF65-F5344CB8AC3E}">
        <p14:creationId xmlns:p14="http://schemas.microsoft.com/office/powerpoint/2010/main" val="303484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r>
              <a:rPr lang="ru-RU" dirty="0" smtClean="0"/>
              <a:t>Т-60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34" y="3861048"/>
            <a:ext cx="4059238" cy="2621319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989259"/>
            <a:ext cx="4059936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/>
              <a:t>Эта </a:t>
            </a:r>
            <a:r>
              <a:rPr lang="ru-RU" sz="1400" dirty="0"/>
              <a:t>компоновочная схема определяла в целом набор преимуществ и недостатков танка в рамках машин своего класса. В частности, переднее расположение трансмиссионного отделения, то есть ведущих колёс, приводило к повышенной их уязвимости, так как именно передняя оконечность танка в наибольшей степени подвержена вражескому обстрелу. С другой стороны, в отличие от советских средних и тяжёлых танков, у Т-60 топливные баки находились вне боевого отделения в изолированном броневой переборкой отсеке, что повышало выживаемость экипажа при поражении танка. К другим преимуществам выбранной для Т-60 компоновки можно отнести небольшую высоту и общую массу танка по сравнению с другими машинами иных компоновочных схем. Как следствие, возрастали динамические характеристики танка, и для него не требовался мощный специализированный двигатель. Экипаж танка состоял из двух человек — механика-водителя и командира </a:t>
            </a:r>
            <a:r>
              <a:rPr lang="ru-RU" sz="1400" dirty="0" smtClean="0"/>
              <a:t>машины.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2553" y="93775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Т-60 имел типичную компоновочную схему для советских лёгких танков того времени. Танк имел пять отделений, перечисленных ниже в порядке от лобовой части машины к корме: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1740" y="1891865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трансмиссионное отделение;</a:t>
            </a:r>
          </a:p>
          <a:p>
            <a:r>
              <a:rPr lang="ru-RU" sz="1400" dirty="0" smtClean="0"/>
              <a:t>отделение управления;</a:t>
            </a:r>
          </a:p>
          <a:p>
            <a:r>
              <a:rPr lang="ru-RU" sz="1400" dirty="0" smtClean="0"/>
              <a:t>моторное отделение по правому борту середины корпуса;</a:t>
            </a:r>
          </a:p>
          <a:p>
            <a:r>
              <a:rPr lang="ru-RU" sz="1400" dirty="0" smtClean="0"/>
              <a:t>боевое отделение по левому борту середины корпуса и в башне;</a:t>
            </a:r>
          </a:p>
          <a:p>
            <a:r>
              <a:rPr lang="ru-RU" sz="1400" dirty="0" smtClean="0"/>
              <a:t>кормовое отделение, где располагались топливные баки и радиатор двигателя.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493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</TotalTime>
  <Words>654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Малютка </vt:lpstr>
      <vt:lpstr>Ада Занегина </vt:lpstr>
      <vt:lpstr>Реакция и ответы </vt:lpstr>
      <vt:lpstr>Екатерина Петлюк </vt:lpstr>
      <vt:lpstr>Т-60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Малютка</dc:title>
  <dc:creator>Александра Селюгина</dc:creator>
  <cp:lastModifiedBy>Elena</cp:lastModifiedBy>
  <cp:revision>4</cp:revision>
  <dcterms:created xsi:type="dcterms:W3CDTF">2015-04-13T14:38:35Z</dcterms:created>
  <dcterms:modified xsi:type="dcterms:W3CDTF">2015-04-15T09:01:14Z</dcterms:modified>
</cp:coreProperties>
</file>