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78" r:id="rId3"/>
    <p:sldId id="269" r:id="rId4"/>
    <p:sldId id="280" r:id="rId5"/>
    <p:sldId id="283" r:id="rId6"/>
    <p:sldId id="281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43">
          <p15:clr>
            <a:srgbClr val="A4A3A4"/>
          </p15:clr>
        </p15:guide>
        <p15:guide id="3" orient="horz" pos="982">
          <p15:clr>
            <a:srgbClr val="A4A3A4"/>
          </p15:clr>
        </p15:guide>
        <p15:guide id="4" orient="horz" pos="1193">
          <p15:clr>
            <a:srgbClr val="A4A3A4"/>
          </p15:clr>
        </p15:guide>
        <p15:guide id="5" pos="2880">
          <p15:clr>
            <a:srgbClr val="A4A3A4"/>
          </p15:clr>
        </p15:guide>
        <p15:guide id="6" pos="3034">
          <p15:clr>
            <a:srgbClr val="A4A3A4"/>
          </p15:clr>
        </p15:guide>
        <p15:guide id="7" pos="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6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0071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orient="horz" pos="4043"/>
        <p:guide orient="horz" pos="982"/>
        <p:guide orient="horz" pos="1193"/>
        <p:guide pos="2880"/>
        <p:guide pos="3034"/>
        <p:guide pos="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0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D8104A-AB73-4CF0-A258-C95F94B0628A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DFE436B-5434-4A1D-ADF6-A9A58A1B85BF}">
      <dgm:prSet phldrT="[Text]"/>
      <dgm:spPr/>
      <dgm:t>
        <a:bodyPr/>
        <a:lstStyle/>
        <a:p>
          <a:r>
            <a:rPr lang="ru-RU" dirty="0" smtClean="0"/>
            <a:t>лед</a:t>
          </a:r>
          <a:endParaRPr lang="ru-RU" dirty="0"/>
        </a:p>
      </dgm:t>
    </dgm:pt>
    <dgm:pt modelId="{3D7F5510-7A9C-4CF2-B308-CCC6A73F34A0}" type="parTrans" cxnId="{59072FED-8671-4A5F-8952-DDBD2BD9BDAC}">
      <dgm:prSet/>
      <dgm:spPr/>
      <dgm:t>
        <a:bodyPr/>
        <a:lstStyle/>
        <a:p>
          <a:endParaRPr lang="ru-RU"/>
        </a:p>
      </dgm:t>
    </dgm:pt>
    <dgm:pt modelId="{9EBE4E4B-DA49-4B91-BC88-8F189ACE2099}" type="sibTrans" cxnId="{59072FED-8671-4A5F-8952-DDBD2BD9BDAC}">
      <dgm:prSet/>
      <dgm:spPr/>
      <dgm:t>
        <a:bodyPr/>
        <a:lstStyle/>
        <a:p>
          <a:endParaRPr lang="ru-RU"/>
        </a:p>
      </dgm:t>
    </dgm:pt>
    <dgm:pt modelId="{ECE426A4-0B8D-4E12-A257-89B5A72CD04D}">
      <dgm:prSet phldrT="[Text]"/>
      <dgm:spPr/>
      <dgm:t>
        <a:bodyPr/>
        <a:lstStyle/>
        <a:p>
          <a:r>
            <a:rPr lang="ru-RU" dirty="0" smtClean="0"/>
            <a:t>вода</a:t>
          </a:r>
          <a:endParaRPr lang="ru-RU" dirty="0"/>
        </a:p>
      </dgm:t>
    </dgm:pt>
    <dgm:pt modelId="{FC68EBE8-72CE-4268-925A-8D2113FCC360}" type="parTrans" cxnId="{48F71FB5-6F61-4866-B2B0-2CDD20A2D13C}">
      <dgm:prSet/>
      <dgm:spPr/>
      <dgm:t>
        <a:bodyPr/>
        <a:lstStyle/>
        <a:p>
          <a:endParaRPr lang="ru-RU"/>
        </a:p>
      </dgm:t>
    </dgm:pt>
    <dgm:pt modelId="{7ED3C341-64E3-4CDB-A3EA-956CBCBFCB22}" type="sibTrans" cxnId="{48F71FB5-6F61-4866-B2B0-2CDD20A2D13C}">
      <dgm:prSet/>
      <dgm:spPr/>
      <dgm:t>
        <a:bodyPr/>
        <a:lstStyle/>
        <a:p>
          <a:endParaRPr lang="ru-RU"/>
        </a:p>
      </dgm:t>
    </dgm:pt>
    <dgm:pt modelId="{0E6F5934-E3E6-4A92-B8CD-87BBDE024E90}">
      <dgm:prSet phldrT="[Text]"/>
      <dgm:spPr/>
      <dgm:t>
        <a:bodyPr/>
        <a:lstStyle/>
        <a:p>
          <a:r>
            <a:rPr lang="ru-RU" dirty="0" smtClean="0"/>
            <a:t>пар</a:t>
          </a:r>
          <a:endParaRPr lang="ru-RU" dirty="0"/>
        </a:p>
      </dgm:t>
    </dgm:pt>
    <dgm:pt modelId="{3D3D03A1-81FE-4F48-A3A3-95AF11CF2789}" type="parTrans" cxnId="{F71D59F6-822F-4948-BA84-C4A747AF2A4A}">
      <dgm:prSet/>
      <dgm:spPr/>
      <dgm:t>
        <a:bodyPr/>
        <a:lstStyle/>
        <a:p>
          <a:endParaRPr lang="ru-RU"/>
        </a:p>
      </dgm:t>
    </dgm:pt>
    <dgm:pt modelId="{7C8665F4-F0C5-4DFC-9D87-EA14AC55C60E}" type="sibTrans" cxnId="{F71D59F6-822F-4948-BA84-C4A747AF2A4A}">
      <dgm:prSet/>
      <dgm:spPr/>
      <dgm:t>
        <a:bodyPr/>
        <a:lstStyle/>
        <a:p>
          <a:endParaRPr lang="ru-RU"/>
        </a:p>
      </dgm:t>
    </dgm:pt>
    <dgm:pt modelId="{ABD237C1-30DA-40EE-8688-84CC04A298BB}" type="pres">
      <dgm:prSet presAssocID="{73D8104A-AB73-4CF0-A258-C95F94B0628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048043A-DCC6-45C3-AE11-CDBC374BA33A}" type="pres">
      <dgm:prSet presAssocID="{6DFE436B-5434-4A1D-ADF6-A9A58A1B85BF}" presName="Accent1" presStyleCnt="0"/>
      <dgm:spPr/>
    </dgm:pt>
    <dgm:pt modelId="{4822710C-324D-42FE-8716-0159C4C0A5D7}" type="pres">
      <dgm:prSet presAssocID="{6DFE436B-5434-4A1D-ADF6-A9A58A1B85BF}" presName="Accent" presStyleLbl="node1" presStyleIdx="0" presStyleCnt="3"/>
      <dgm:spPr/>
    </dgm:pt>
    <dgm:pt modelId="{52C49E1D-E801-4701-8CB4-44BA306188C3}" type="pres">
      <dgm:prSet presAssocID="{6DFE436B-5434-4A1D-ADF6-A9A58A1B85B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85D8B-A73D-4703-8584-BF7FAC8F7CDA}" type="pres">
      <dgm:prSet presAssocID="{ECE426A4-0B8D-4E12-A257-89B5A72CD04D}" presName="Accent2" presStyleCnt="0"/>
      <dgm:spPr/>
    </dgm:pt>
    <dgm:pt modelId="{9485B390-613C-4D83-BED2-B9E5A0D1532A}" type="pres">
      <dgm:prSet presAssocID="{ECE426A4-0B8D-4E12-A257-89B5A72CD04D}" presName="Accent" presStyleLbl="node1" presStyleIdx="1" presStyleCnt="3"/>
      <dgm:spPr/>
    </dgm:pt>
    <dgm:pt modelId="{D4DE1536-9E8B-4B43-8CDF-B14B8D49F5D8}" type="pres">
      <dgm:prSet presAssocID="{ECE426A4-0B8D-4E12-A257-89B5A72CD04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91739-FC8E-4A8B-B43E-E5416464CB58}" type="pres">
      <dgm:prSet presAssocID="{0E6F5934-E3E6-4A92-B8CD-87BBDE024E90}" presName="Accent3" presStyleCnt="0"/>
      <dgm:spPr/>
    </dgm:pt>
    <dgm:pt modelId="{E67BE607-0B14-4337-9DAF-3CC741A46692}" type="pres">
      <dgm:prSet presAssocID="{0E6F5934-E3E6-4A92-B8CD-87BBDE024E90}" presName="Accent" presStyleLbl="node1" presStyleIdx="2" presStyleCnt="3"/>
      <dgm:spPr/>
    </dgm:pt>
    <dgm:pt modelId="{367D7361-2DF8-47DA-8347-AF465969E39A}" type="pres">
      <dgm:prSet presAssocID="{0E6F5934-E3E6-4A92-B8CD-87BBDE024E9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F82DAC-74B5-4A39-86A4-1C73C17661AB}" type="presOf" srcId="{0E6F5934-E3E6-4A92-B8CD-87BBDE024E90}" destId="{367D7361-2DF8-47DA-8347-AF465969E39A}" srcOrd="0" destOrd="0" presId="urn:microsoft.com/office/officeart/2009/layout/CircleArrowProcess"/>
    <dgm:cxn modelId="{F71D59F6-822F-4948-BA84-C4A747AF2A4A}" srcId="{73D8104A-AB73-4CF0-A258-C95F94B0628A}" destId="{0E6F5934-E3E6-4A92-B8CD-87BBDE024E90}" srcOrd="2" destOrd="0" parTransId="{3D3D03A1-81FE-4F48-A3A3-95AF11CF2789}" sibTransId="{7C8665F4-F0C5-4DFC-9D87-EA14AC55C60E}"/>
    <dgm:cxn modelId="{48F71FB5-6F61-4866-B2B0-2CDD20A2D13C}" srcId="{73D8104A-AB73-4CF0-A258-C95F94B0628A}" destId="{ECE426A4-0B8D-4E12-A257-89B5A72CD04D}" srcOrd="1" destOrd="0" parTransId="{FC68EBE8-72CE-4268-925A-8D2113FCC360}" sibTransId="{7ED3C341-64E3-4CDB-A3EA-956CBCBFCB22}"/>
    <dgm:cxn modelId="{59072FED-8671-4A5F-8952-DDBD2BD9BDAC}" srcId="{73D8104A-AB73-4CF0-A258-C95F94B0628A}" destId="{6DFE436B-5434-4A1D-ADF6-A9A58A1B85BF}" srcOrd="0" destOrd="0" parTransId="{3D7F5510-7A9C-4CF2-B308-CCC6A73F34A0}" sibTransId="{9EBE4E4B-DA49-4B91-BC88-8F189ACE2099}"/>
    <dgm:cxn modelId="{91CB393B-3A38-43FC-82D9-2D9A81B62111}" type="presOf" srcId="{6DFE436B-5434-4A1D-ADF6-A9A58A1B85BF}" destId="{52C49E1D-E801-4701-8CB4-44BA306188C3}" srcOrd="0" destOrd="0" presId="urn:microsoft.com/office/officeart/2009/layout/CircleArrowProcess"/>
    <dgm:cxn modelId="{CA37EFB6-50F9-4EDE-95E8-FE36CDEB6550}" type="presOf" srcId="{ECE426A4-0B8D-4E12-A257-89B5A72CD04D}" destId="{D4DE1536-9E8B-4B43-8CDF-B14B8D49F5D8}" srcOrd="0" destOrd="0" presId="urn:microsoft.com/office/officeart/2009/layout/CircleArrowProcess"/>
    <dgm:cxn modelId="{026E2A7F-EE3F-466D-8163-38108658E5A1}" type="presOf" srcId="{73D8104A-AB73-4CF0-A258-C95F94B0628A}" destId="{ABD237C1-30DA-40EE-8688-84CC04A298BB}" srcOrd="0" destOrd="0" presId="urn:microsoft.com/office/officeart/2009/layout/CircleArrowProcess"/>
    <dgm:cxn modelId="{38E2F700-11E7-4EA8-9A06-6D15AEDA3CC4}" type="presParOf" srcId="{ABD237C1-30DA-40EE-8688-84CC04A298BB}" destId="{2048043A-DCC6-45C3-AE11-CDBC374BA33A}" srcOrd="0" destOrd="0" presId="urn:microsoft.com/office/officeart/2009/layout/CircleArrowProcess"/>
    <dgm:cxn modelId="{299E10D5-2D00-4C9E-989B-8FC7393F3468}" type="presParOf" srcId="{2048043A-DCC6-45C3-AE11-CDBC374BA33A}" destId="{4822710C-324D-42FE-8716-0159C4C0A5D7}" srcOrd="0" destOrd="0" presId="urn:microsoft.com/office/officeart/2009/layout/CircleArrowProcess"/>
    <dgm:cxn modelId="{63C190FE-1B1E-4FC5-8E1F-D9DC675BABA2}" type="presParOf" srcId="{ABD237C1-30DA-40EE-8688-84CC04A298BB}" destId="{52C49E1D-E801-4701-8CB4-44BA306188C3}" srcOrd="1" destOrd="0" presId="urn:microsoft.com/office/officeart/2009/layout/CircleArrowProcess"/>
    <dgm:cxn modelId="{74547639-80A1-4141-B497-74C29C1B3FA6}" type="presParOf" srcId="{ABD237C1-30DA-40EE-8688-84CC04A298BB}" destId="{61885D8B-A73D-4703-8584-BF7FAC8F7CDA}" srcOrd="2" destOrd="0" presId="urn:microsoft.com/office/officeart/2009/layout/CircleArrowProcess"/>
    <dgm:cxn modelId="{936030B4-6AE2-411A-ACAA-92A52E6F5EAC}" type="presParOf" srcId="{61885D8B-A73D-4703-8584-BF7FAC8F7CDA}" destId="{9485B390-613C-4D83-BED2-B9E5A0D1532A}" srcOrd="0" destOrd="0" presId="urn:microsoft.com/office/officeart/2009/layout/CircleArrowProcess"/>
    <dgm:cxn modelId="{503EDB1C-748A-41F7-AA54-BF95614C34E2}" type="presParOf" srcId="{ABD237C1-30DA-40EE-8688-84CC04A298BB}" destId="{D4DE1536-9E8B-4B43-8CDF-B14B8D49F5D8}" srcOrd="3" destOrd="0" presId="urn:microsoft.com/office/officeart/2009/layout/CircleArrowProcess"/>
    <dgm:cxn modelId="{ACA4D7B7-3CF4-4F8B-BFE2-FB0230A1EF33}" type="presParOf" srcId="{ABD237C1-30DA-40EE-8688-84CC04A298BB}" destId="{D6791739-FC8E-4A8B-B43E-E5416464CB58}" srcOrd="4" destOrd="0" presId="urn:microsoft.com/office/officeart/2009/layout/CircleArrowProcess"/>
    <dgm:cxn modelId="{07475CB7-7A2A-4A1D-95B4-DFC02AF922A2}" type="presParOf" srcId="{D6791739-FC8E-4A8B-B43E-E5416464CB58}" destId="{E67BE607-0B14-4337-9DAF-3CC741A46692}" srcOrd="0" destOrd="0" presId="urn:microsoft.com/office/officeart/2009/layout/CircleArrowProcess"/>
    <dgm:cxn modelId="{5E5505C8-06EF-4D0A-B940-836F150D8ACC}" type="presParOf" srcId="{ABD237C1-30DA-40EE-8688-84CC04A298BB}" destId="{367D7361-2DF8-47DA-8347-AF465969E39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2710C-324D-42FE-8716-0159C4C0A5D7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49E1D-E801-4701-8CB4-44BA306188C3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лед</a:t>
          </a:r>
          <a:endParaRPr lang="ru-RU" sz="3700" kern="1200" dirty="0"/>
        </a:p>
      </dsp:txBody>
      <dsp:txXfrm>
        <a:off x="2773960" y="706323"/>
        <a:ext cx="1086973" cy="543356"/>
      </dsp:txXfrm>
    </dsp:sp>
    <dsp:sp modelId="{9485B390-613C-4D83-BED2-B9E5A0D1532A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857133"/>
            <a:satOff val="7260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E1536-9E8B-4B43-8CDF-B14B8D49F5D8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вода</a:t>
          </a:r>
          <a:endParaRPr lang="ru-RU" sz="3700" kern="1200" dirty="0"/>
        </a:p>
      </dsp:txBody>
      <dsp:txXfrm>
        <a:off x="2232861" y="1836927"/>
        <a:ext cx="1086973" cy="543356"/>
      </dsp:txXfrm>
    </dsp:sp>
    <dsp:sp modelId="{E67BE607-0B14-4337-9DAF-3CC741A46692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D7361-2DF8-47DA-8347-AF465969E39A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пар</a:t>
          </a:r>
          <a:endParaRPr lang="ru-RU" sz="3700" kern="1200" dirty="0"/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E1A98-1FDC-4069-A549-108C524DA00B}" type="datetimeFigureOut">
              <a:rPr lang="en-US" smtClean="0"/>
              <a:pPr/>
              <a:t>12/10/2014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77194-D090-47CB-A252-F02355B118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93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F48AF-06F8-4945-9F42-661BBF80F64A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C13A5-511F-4D4F-B778-6AB878583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Rippling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(Basic)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video template is optimized for Microsoft PowerPoint 2010.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PowerPoint 2007, video elements will play, but any content overlapping the video bars will be covered by the video when in slideshow mode.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PowerPoint 2003, video will not play, but the poster frame of the videos will remain in place as static images.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video: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Plays automatically after each slide transition.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15 seconds long.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Seamlessly loops for infinite playback.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add slides or change layout: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add a new slide, on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tab, in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group, click the arrow under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Slide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then click under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Motion Background Theme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then select the desired layout.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change the layout of an existing slide, on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tab, in the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group, click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Layout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then select the desired layout.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animated elements: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animated element you insert will begin after the slide transition and the background video has started.</a:t>
            </a:r>
          </a:p>
          <a:p>
            <a:pPr marL="685800" lvl="1" indent="-228600">
              <a:buFont typeface="+mj-lt"/>
              <a:buAutoNum type="arabicPeriod"/>
            </a:pPr>
            <a:endParaRPr lang="en-US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Layouts with 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effects: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“(Green) Title 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Content” and “(Purple</a:t>
            </a:r>
            <a:r>
              <a:rPr lang="en-US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Title 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Content” layouts are creating by using a color overlay on the video.</a:t>
            </a:r>
          </a:p>
          <a:p>
            <a:pPr marL="1143000" lvl="2" indent="-228600">
              <a:buFont typeface="Courier New" pitchFamily="49" charset="0"/>
              <a:buChar char="o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video selected, under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Tools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choose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Teal, Accent Color 6 Light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(third row, seventh option from left) or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Periwinkle, Accent Color 5 Light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(third row, sixth option from left).</a:t>
            </a:r>
          </a:p>
          <a:p>
            <a:pPr marL="0" lvl="0" indent="0">
              <a:buFont typeface="+mj-lt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C13A5-511F-4D4F-B778-6AB8785834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7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614482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485737"/>
            <a:ext cx="9144000" cy="2372264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 flipH="1">
            <a:off x="0" y="-1"/>
            <a:ext cx="9144000" cy="1236133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0" y="653038"/>
            <a:ext cx="9144000" cy="1307726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0" y="5207597"/>
            <a:ext cx="9144000" cy="928544"/>
          </a:xfrm>
          <a:custGeom>
            <a:avLst/>
            <a:gdLst>
              <a:gd name="T0" fmla="*/ 2880 w 2880"/>
              <a:gd name="T1" fmla="*/ 226 h 469"/>
              <a:gd name="T2" fmla="*/ 2880 w 2880"/>
              <a:gd name="T3" fmla="*/ 469 h 469"/>
              <a:gd name="T4" fmla="*/ 2303 w 2880"/>
              <a:gd name="T5" fmla="*/ 197 h 469"/>
              <a:gd name="T6" fmla="*/ 1214 w 2880"/>
              <a:gd name="T7" fmla="*/ 337 h 469"/>
              <a:gd name="T8" fmla="*/ 0 w 2880"/>
              <a:gd name="T9" fmla="*/ 255 h 469"/>
              <a:gd name="T10" fmla="*/ 0 w 2880"/>
              <a:gd name="T11" fmla="*/ 80 h 469"/>
              <a:gd name="T12" fmla="*/ 1205 w 2880"/>
              <a:gd name="T13" fmla="*/ 309 h 469"/>
              <a:gd name="T14" fmla="*/ 2323 w 2880"/>
              <a:gd name="T15" fmla="*/ 6 h 469"/>
              <a:gd name="T16" fmla="*/ 2880 w 2880"/>
              <a:gd name="T17" fmla="*/ 226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0" h="469">
                <a:moveTo>
                  <a:pt x="2880" y="226"/>
                </a:moveTo>
                <a:cubicBezTo>
                  <a:pt x="2880" y="469"/>
                  <a:pt x="2880" y="469"/>
                  <a:pt x="2880" y="469"/>
                </a:cubicBezTo>
                <a:cubicBezTo>
                  <a:pt x="2880" y="469"/>
                  <a:pt x="2756" y="214"/>
                  <a:pt x="2303" y="197"/>
                </a:cubicBezTo>
                <a:cubicBezTo>
                  <a:pt x="1984" y="186"/>
                  <a:pt x="1688" y="291"/>
                  <a:pt x="1214" y="337"/>
                </a:cubicBezTo>
                <a:cubicBezTo>
                  <a:pt x="437" y="412"/>
                  <a:pt x="0" y="255"/>
                  <a:pt x="0" y="25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904" y="335"/>
                  <a:pt x="1205" y="309"/>
                </a:cubicBezTo>
                <a:cubicBezTo>
                  <a:pt x="1486" y="285"/>
                  <a:pt x="2001" y="11"/>
                  <a:pt x="2323" y="6"/>
                </a:cubicBezTo>
                <a:cubicBezTo>
                  <a:pt x="2645" y="0"/>
                  <a:pt x="2880" y="226"/>
                  <a:pt x="2880" y="22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 flipH="1">
            <a:off x="0" y="4792133"/>
            <a:ext cx="9144000" cy="1311400"/>
          </a:xfrm>
          <a:custGeom>
            <a:avLst/>
            <a:gdLst>
              <a:gd name="T0" fmla="*/ 0 w 2880"/>
              <a:gd name="T1" fmla="*/ 226 h 469"/>
              <a:gd name="T2" fmla="*/ 0 w 2880"/>
              <a:gd name="T3" fmla="*/ 469 h 469"/>
              <a:gd name="T4" fmla="*/ 577 w 2880"/>
              <a:gd name="T5" fmla="*/ 197 h 469"/>
              <a:gd name="T6" fmla="*/ 1666 w 2880"/>
              <a:gd name="T7" fmla="*/ 336 h 469"/>
              <a:gd name="T8" fmla="*/ 2880 w 2880"/>
              <a:gd name="T9" fmla="*/ 254 h 469"/>
              <a:gd name="T10" fmla="*/ 2880 w 2880"/>
              <a:gd name="T11" fmla="*/ 79 h 469"/>
              <a:gd name="T12" fmla="*/ 1675 w 2880"/>
              <a:gd name="T13" fmla="*/ 308 h 469"/>
              <a:gd name="T14" fmla="*/ 557 w 2880"/>
              <a:gd name="T15" fmla="*/ 5 h 469"/>
              <a:gd name="T16" fmla="*/ 0 w 2880"/>
              <a:gd name="T17" fmla="*/ 226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0" h="469">
                <a:moveTo>
                  <a:pt x="0" y="226"/>
                </a:move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124" y="213"/>
                  <a:pt x="577" y="197"/>
                </a:cubicBezTo>
                <a:cubicBezTo>
                  <a:pt x="896" y="185"/>
                  <a:pt x="1192" y="290"/>
                  <a:pt x="1666" y="336"/>
                </a:cubicBezTo>
                <a:cubicBezTo>
                  <a:pt x="2443" y="412"/>
                  <a:pt x="2880" y="254"/>
                  <a:pt x="2880" y="254"/>
                </a:cubicBezTo>
                <a:cubicBezTo>
                  <a:pt x="2880" y="79"/>
                  <a:pt x="2880" y="79"/>
                  <a:pt x="2880" y="79"/>
                </a:cubicBezTo>
                <a:cubicBezTo>
                  <a:pt x="2880" y="79"/>
                  <a:pt x="1976" y="334"/>
                  <a:pt x="1675" y="308"/>
                </a:cubicBezTo>
                <a:cubicBezTo>
                  <a:pt x="1395" y="284"/>
                  <a:pt x="879" y="11"/>
                  <a:pt x="557" y="5"/>
                </a:cubicBezTo>
                <a:cubicBezTo>
                  <a:pt x="235" y="0"/>
                  <a:pt x="0" y="226"/>
                  <a:pt x="0" y="22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5000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25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0" y="1826213"/>
            <a:ext cx="9144000" cy="787591"/>
            <a:chOff x="0" y="1757974"/>
            <a:chExt cx="9144000" cy="787591"/>
          </a:xfrm>
        </p:grpSpPr>
        <p:sp>
          <p:nvSpPr>
            <p:cNvPr id="61" name="Rectangle 60"/>
            <p:cNvSpPr/>
            <p:nvPr userDrawn="1"/>
          </p:nvSpPr>
          <p:spPr>
            <a:xfrm>
              <a:off x="0" y="1757974"/>
              <a:ext cx="9144000" cy="32780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0" y="2232425"/>
              <a:ext cx="9144000" cy="13802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0" y="2499846"/>
              <a:ext cx="9144000" cy="457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/>
          <p:cNvGrpSpPr/>
          <p:nvPr userDrawn="1"/>
        </p:nvGrpSpPr>
        <p:grpSpPr>
          <a:xfrm flipH="1">
            <a:off x="236002" y="3637911"/>
            <a:ext cx="886426" cy="3139424"/>
            <a:chOff x="-1028119" y="544938"/>
            <a:chExt cx="1194223" cy="4229538"/>
          </a:xfrm>
        </p:grpSpPr>
        <p:sp>
          <p:nvSpPr>
            <p:cNvPr id="66" name="Oval 65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"/>
                  </a:schemeClr>
                </a:gs>
                <a:gs pos="35000">
                  <a:schemeClr val="accent4">
                    <a:tint val="37000"/>
                    <a:satMod val="300000"/>
                    <a:alpha val="1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88654" y="12213"/>
            <a:ext cx="7907251" cy="3467973"/>
            <a:chOff x="-1028119" y="544938"/>
            <a:chExt cx="9643677" cy="4229538"/>
          </a:xfrm>
        </p:grpSpPr>
        <p:sp>
          <p:nvSpPr>
            <p:cNvPr id="18" name="Oval 17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4439766" y="85122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3097462" y="1949900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8489186" y="671310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741735" y="948238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224237" y="628092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8823"/>
            <a:ext cx="7772400" cy="1470025"/>
          </a:xfrm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94733"/>
            <a:ext cx="7772400" cy="8772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9332"/>
            <a:ext cx="5111750" cy="49786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435099"/>
            <a:ext cx="2322513" cy="49831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1217" y="198435"/>
            <a:ext cx="770558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1" y="1507067"/>
            <a:ext cx="7543800" cy="38523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401734"/>
            <a:ext cx="7560733" cy="10165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1217" y="198435"/>
            <a:ext cx="770558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(Green)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ippling Water 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37094"/>
            <a:ext cx="9144000" cy="55209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 userDrawn="1"/>
        </p:nvGrpSpPr>
        <p:grpSpPr>
          <a:xfrm>
            <a:off x="0" y="-1"/>
            <a:ext cx="9144000" cy="1371601"/>
            <a:chOff x="0" y="-1"/>
            <a:chExt cx="9144000" cy="1371601"/>
          </a:xfrm>
        </p:grpSpPr>
        <p:sp>
          <p:nvSpPr>
            <p:cNvPr id="60" name="Freeform 5"/>
            <p:cNvSpPr>
              <a:spLocks/>
            </p:cNvSpPr>
            <p:nvPr userDrawn="1"/>
          </p:nvSpPr>
          <p:spPr bwMode="auto">
            <a:xfrm>
              <a:off x="0" y="-1"/>
              <a:ext cx="9144000" cy="789410"/>
            </a:xfrm>
            <a:custGeom>
              <a:avLst/>
              <a:gdLst>
                <a:gd name="T0" fmla="*/ 2880 w 2880"/>
                <a:gd name="T1" fmla="*/ 155 h 399"/>
                <a:gd name="T2" fmla="*/ 2880 w 2880"/>
                <a:gd name="T3" fmla="*/ 399 h 399"/>
                <a:gd name="T4" fmla="*/ 2285 w 2880"/>
                <a:gd name="T5" fmla="*/ 115 h 399"/>
                <a:gd name="T6" fmla="*/ 1228 w 2880"/>
                <a:gd name="T7" fmla="*/ 191 h 399"/>
                <a:gd name="T8" fmla="*/ 0 w 2880"/>
                <a:gd name="T9" fmla="*/ 125 h 399"/>
                <a:gd name="T10" fmla="*/ 0 w 2880"/>
                <a:gd name="T11" fmla="*/ 0 h 399"/>
                <a:gd name="T12" fmla="*/ 295 w 2880"/>
                <a:gd name="T13" fmla="*/ 90 h 399"/>
                <a:gd name="T14" fmla="*/ 1266 w 2880"/>
                <a:gd name="T15" fmla="*/ 163 h 399"/>
                <a:gd name="T16" fmla="*/ 2297 w 2880"/>
                <a:gd name="T17" fmla="*/ 14 h 399"/>
                <a:gd name="T18" fmla="*/ 2880 w 2880"/>
                <a:gd name="T19" fmla="*/ 15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399">
                  <a:moveTo>
                    <a:pt x="2880" y="155"/>
                  </a:moveTo>
                  <a:cubicBezTo>
                    <a:pt x="2880" y="399"/>
                    <a:pt x="2880" y="399"/>
                    <a:pt x="2880" y="399"/>
                  </a:cubicBezTo>
                  <a:cubicBezTo>
                    <a:pt x="2880" y="399"/>
                    <a:pt x="2738" y="122"/>
                    <a:pt x="2285" y="115"/>
                  </a:cubicBezTo>
                  <a:cubicBezTo>
                    <a:pt x="1950" y="110"/>
                    <a:pt x="1693" y="116"/>
                    <a:pt x="1228" y="191"/>
                  </a:cubicBezTo>
                  <a:cubicBezTo>
                    <a:pt x="853" y="251"/>
                    <a:pt x="0" y="125"/>
                    <a:pt x="0" y="1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24"/>
                    <a:pt x="295" y="90"/>
                  </a:cubicBezTo>
                  <a:cubicBezTo>
                    <a:pt x="532" y="151"/>
                    <a:pt x="965" y="181"/>
                    <a:pt x="1266" y="163"/>
                  </a:cubicBezTo>
                  <a:cubicBezTo>
                    <a:pt x="1546" y="145"/>
                    <a:pt x="1975" y="18"/>
                    <a:pt x="2297" y="14"/>
                  </a:cubicBezTo>
                  <a:cubicBezTo>
                    <a:pt x="2619" y="10"/>
                    <a:pt x="2880" y="155"/>
                    <a:pt x="2880" y="1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"/>
            <p:cNvSpPr>
              <a:spLocks/>
            </p:cNvSpPr>
            <p:nvPr userDrawn="1"/>
          </p:nvSpPr>
          <p:spPr bwMode="auto">
            <a:xfrm>
              <a:off x="0" y="443056"/>
              <a:ext cx="9144000" cy="928544"/>
            </a:xfrm>
            <a:custGeom>
              <a:avLst/>
              <a:gdLst>
                <a:gd name="T0" fmla="*/ 2880 w 2880"/>
                <a:gd name="T1" fmla="*/ 226 h 469"/>
                <a:gd name="T2" fmla="*/ 2880 w 2880"/>
                <a:gd name="T3" fmla="*/ 469 h 469"/>
                <a:gd name="T4" fmla="*/ 2303 w 2880"/>
                <a:gd name="T5" fmla="*/ 197 h 469"/>
                <a:gd name="T6" fmla="*/ 1214 w 2880"/>
                <a:gd name="T7" fmla="*/ 337 h 469"/>
                <a:gd name="T8" fmla="*/ 0 w 2880"/>
                <a:gd name="T9" fmla="*/ 255 h 469"/>
                <a:gd name="T10" fmla="*/ 0 w 2880"/>
                <a:gd name="T11" fmla="*/ 80 h 469"/>
                <a:gd name="T12" fmla="*/ 1205 w 2880"/>
                <a:gd name="T13" fmla="*/ 309 h 469"/>
                <a:gd name="T14" fmla="*/ 2323 w 2880"/>
                <a:gd name="T15" fmla="*/ 6 h 469"/>
                <a:gd name="T16" fmla="*/ 288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2880" y="226"/>
                  </a:moveTo>
                  <a:cubicBezTo>
                    <a:pt x="2880" y="469"/>
                    <a:pt x="2880" y="469"/>
                    <a:pt x="2880" y="469"/>
                  </a:cubicBezTo>
                  <a:cubicBezTo>
                    <a:pt x="2880" y="469"/>
                    <a:pt x="2756" y="214"/>
                    <a:pt x="2303" y="197"/>
                  </a:cubicBezTo>
                  <a:cubicBezTo>
                    <a:pt x="1984" y="186"/>
                    <a:pt x="1688" y="291"/>
                    <a:pt x="1214" y="337"/>
                  </a:cubicBezTo>
                  <a:cubicBezTo>
                    <a:pt x="437" y="412"/>
                    <a:pt x="0" y="255"/>
                    <a:pt x="0" y="25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904" y="335"/>
                    <a:pt x="1205" y="309"/>
                  </a:cubicBezTo>
                  <a:cubicBezTo>
                    <a:pt x="1486" y="285"/>
                    <a:pt x="2001" y="11"/>
                    <a:pt x="2323" y="6"/>
                  </a:cubicBezTo>
                  <a:cubicBezTo>
                    <a:pt x="2645" y="0"/>
                    <a:pt x="2880" y="226"/>
                    <a:pt x="288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"/>
            <p:cNvSpPr>
              <a:spLocks/>
            </p:cNvSpPr>
            <p:nvPr userDrawn="1"/>
          </p:nvSpPr>
          <p:spPr bwMode="auto">
            <a:xfrm>
              <a:off x="0" y="227942"/>
              <a:ext cx="9144000" cy="927557"/>
            </a:xfrm>
            <a:custGeom>
              <a:avLst/>
              <a:gdLst>
                <a:gd name="T0" fmla="*/ 0 w 2880"/>
                <a:gd name="T1" fmla="*/ 226 h 469"/>
                <a:gd name="T2" fmla="*/ 0 w 2880"/>
                <a:gd name="T3" fmla="*/ 469 h 469"/>
                <a:gd name="T4" fmla="*/ 577 w 2880"/>
                <a:gd name="T5" fmla="*/ 197 h 469"/>
                <a:gd name="T6" fmla="*/ 1666 w 2880"/>
                <a:gd name="T7" fmla="*/ 336 h 469"/>
                <a:gd name="T8" fmla="*/ 2880 w 2880"/>
                <a:gd name="T9" fmla="*/ 254 h 469"/>
                <a:gd name="T10" fmla="*/ 2880 w 2880"/>
                <a:gd name="T11" fmla="*/ 79 h 469"/>
                <a:gd name="T12" fmla="*/ 1675 w 2880"/>
                <a:gd name="T13" fmla="*/ 308 h 469"/>
                <a:gd name="T14" fmla="*/ 557 w 2880"/>
                <a:gd name="T15" fmla="*/ 5 h 469"/>
                <a:gd name="T16" fmla="*/ 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0" y="226"/>
                  </a:moveTo>
                  <a:cubicBezTo>
                    <a:pt x="0" y="469"/>
                    <a:pt x="0" y="469"/>
                    <a:pt x="0" y="469"/>
                  </a:cubicBezTo>
                  <a:cubicBezTo>
                    <a:pt x="0" y="469"/>
                    <a:pt x="124" y="213"/>
                    <a:pt x="577" y="197"/>
                  </a:cubicBezTo>
                  <a:cubicBezTo>
                    <a:pt x="896" y="185"/>
                    <a:pt x="1192" y="290"/>
                    <a:pt x="1666" y="336"/>
                  </a:cubicBezTo>
                  <a:cubicBezTo>
                    <a:pt x="2443" y="412"/>
                    <a:pt x="2880" y="254"/>
                    <a:pt x="2880" y="254"/>
                  </a:cubicBezTo>
                  <a:cubicBezTo>
                    <a:pt x="2880" y="79"/>
                    <a:pt x="2880" y="79"/>
                    <a:pt x="2880" y="79"/>
                  </a:cubicBezTo>
                  <a:cubicBezTo>
                    <a:pt x="2880" y="79"/>
                    <a:pt x="1976" y="334"/>
                    <a:pt x="1675" y="308"/>
                  </a:cubicBezTo>
                  <a:cubicBezTo>
                    <a:pt x="1395" y="284"/>
                    <a:pt x="879" y="11"/>
                    <a:pt x="557" y="5"/>
                  </a:cubicBezTo>
                  <a:cubicBezTo>
                    <a:pt x="235" y="0"/>
                    <a:pt x="0" y="226"/>
                    <a:pt x="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8654" y="12213"/>
            <a:ext cx="7907251" cy="3467973"/>
            <a:chOff x="-1028119" y="544938"/>
            <a:chExt cx="9643677" cy="4229538"/>
          </a:xfrm>
        </p:grpSpPr>
        <p:sp>
          <p:nvSpPr>
            <p:cNvPr id="10" name="Oval 9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39766" y="85122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4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3097462" y="1949900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8489186" y="671310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41735" y="948238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224237" y="628092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65" name="Freeform 5"/>
          <p:cNvSpPr>
            <a:spLocks/>
          </p:cNvSpPr>
          <p:nvPr userDrawn="1"/>
        </p:nvSpPr>
        <p:spPr bwMode="auto">
          <a:xfrm>
            <a:off x="0" y="6515341"/>
            <a:ext cx="9144000" cy="351126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50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flipH="1">
            <a:off x="236002" y="3637911"/>
            <a:ext cx="886426" cy="3139424"/>
            <a:chOff x="-1028119" y="544938"/>
            <a:chExt cx="1194223" cy="4229538"/>
          </a:xfrm>
        </p:grpSpPr>
        <p:sp>
          <p:nvSpPr>
            <p:cNvPr id="33" name="Oval 32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"/>
                  </a:schemeClr>
                </a:gs>
                <a:gs pos="35000">
                  <a:schemeClr val="accent4">
                    <a:tint val="37000"/>
                    <a:satMod val="300000"/>
                    <a:alpha val="1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87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(Purple)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ippling Water 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37094"/>
            <a:ext cx="9144000" cy="55209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0" y="-1"/>
            <a:ext cx="9144000" cy="1371601"/>
            <a:chOff x="0" y="-1"/>
            <a:chExt cx="9144000" cy="1371601"/>
          </a:xfrm>
        </p:grpSpPr>
        <p:sp>
          <p:nvSpPr>
            <p:cNvPr id="56" name="Freeform 5"/>
            <p:cNvSpPr>
              <a:spLocks/>
            </p:cNvSpPr>
            <p:nvPr userDrawn="1"/>
          </p:nvSpPr>
          <p:spPr bwMode="auto">
            <a:xfrm>
              <a:off x="0" y="-1"/>
              <a:ext cx="9144000" cy="789410"/>
            </a:xfrm>
            <a:custGeom>
              <a:avLst/>
              <a:gdLst>
                <a:gd name="T0" fmla="*/ 2880 w 2880"/>
                <a:gd name="T1" fmla="*/ 155 h 399"/>
                <a:gd name="T2" fmla="*/ 2880 w 2880"/>
                <a:gd name="T3" fmla="*/ 399 h 399"/>
                <a:gd name="T4" fmla="*/ 2285 w 2880"/>
                <a:gd name="T5" fmla="*/ 115 h 399"/>
                <a:gd name="T6" fmla="*/ 1228 w 2880"/>
                <a:gd name="T7" fmla="*/ 191 h 399"/>
                <a:gd name="T8" fmla="*/ 0 w 2880"/>
                <a:gd name="T9" fmla="*/ 125 h 399"/>
                <a:gd name="T10" fmla="*/ 0 w 2880"/>
                <a:gd name="T11" fmla="*/ 0 h 399"/>
                <a:gd name="T12" fmla="*/ 295 w 2880"/>
                <a:gd name="T13" fmla="*/ 90 h 399"/>
                <a:gd name="T14" fmla="*/ 1266 w 2880"/>
                <a:gd name="T15" fmla="*/ 163 h 399"/>
                <a:gd name="T16" fmla="*/ 2297 w 2880"/>
                <a:gd name="T17" fmla="*/ 14 h 399"/>
                <a:gd name="T18" fmla="*/ 2880 w 2880"/>
                <a:gd name="T19" fmla="*/ 15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399">
                  <a:moveTo>
                    <a:pt x="2880" y="155"/>
                  </a:moveTo>
                  <a:cubicBezTo>
                    <a:pt x="2880" y="399"/>
                    <a:pt x="2880" y="399"/>
                    <a:pt x="2880" y="399"/>
                  </a:cubicBezTo>
                  <a:cubicBezTo>
                    <a:pt x="2880" y="399"/>
                    <a:pt x="2738" y="122"/>
                    <a:pt x="2285" y="115"/>
                  </a:cubicBezTo>
                  <a:cubicBezTo>
                    <a:pt x="1950" y="110"/>
                    <a:pt x="1693" y="116"/>
                    <a:pt x="1228" y="191"/>
                  </a:cubicBezTo>
                  <a:cubicBezTo>
                    <a:pt x="853" y="251"/>
                    <a:pt x="0" y="125"/>
                    <a:pt x="0" y="1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24"/>
                    <a:pt x="295" y="90"/>
                  </a:cubicBezTo>
                  <a:cubicBezTo>
                    <a:pt x="532" y="151"/>
                    <a:pt x="965" y="181"/>
                    <a:pt x="1266" y="163"/>
                  </a:cubicBezTo>
                  <a:cubicBezTo>
                    <a:pt x="1546" y="145"/>
                    <a:pt x="1975" y="18"/>
                    <a:pt x="2297" y="14"/>
                  </a:cubicBezTo>
                  <a:cubicBezTo>
                    <a:pt x="2619" y="10"/>
                    <a:pt x="2880" y="155"/>
                    <a:pt x="2880" y="1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"/>
            <p:cNvSpPr>
              <a:spLocks/>
            </p:cNvSpPr>
            <p:nvPr userDrawn="1"/>
          </p:nvSpPr>
          <p:spPr bwMode="auto">
            <a:xfrm>
              <a:off x="0" y="443056"/>
              <a:ext cx="9144000" cy="928544"/>
            </a:xfrm>
            <a:custGeom>
              <a:avLst/>
              <a:gdLst>
                <a:gd name="T0" fmla="*/ 2880 w 2880"/>
                <a:gd name="T1" fmla="*/ 226 h 469"/>
                <a:gd name="T2" fmla="*/ 2880 w 2880"/>
                <a:gd name="T3" fmla="*/ 469 h 469"/>
                <a:gd name="T4" fmla="*/ 2303 w 2880"/>
                <a:gd name="T5" fmla="*/ 197 h 469"/>
                <a:gd name="T6" fmla="*/ 1214 w 2880"/>
                <a:gd name="T7" fmla="*/ 337 h 469"/>
                <a:gd name="T8" fmla="*/ 0 w 2880"/>
                <a:gd name="T9" fmla="*/ 255 h 469"/>
                <a:gd name="T10" fmla="*/ 0 w 2880"/>
                <a:gd name="T11" fmla="*/ 80 h 469"/>
                <a:gd name="T12" fmla="*/ 1205 w 2880"/>
                <a:gd name="T13" fmla="*/ 309 h 469"/>
                <a:gd name="T14" fmla="*/ 2323 w 2880"/>
                <a:gd name="T15" fmla="*/ 6 h 469"/>
                <a:gd name="T16" fmla="*/ 288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2880" y="226"/>
                  </a:moveTo>
                  <a:cubicBezTo>
                    <a:pt x="2880" y="469"/>
                    <a:pt x="2880" y="469"/>
                    <a:pt x="2880" y="469"/>
                  </a:cubicBezTo>
                  <a:cubicBezTo>
                    <a:pt x="2880" y="469"/>
                    <a:pt x="2756" y="214"/>
                    <a:pt x="2303" y="197"/>
                  </a:cubicBezTo>
                  <a:cubicBezTo>
                    <a:pt x="1984" y="186"/>
                    <a:pt x="1688" y="291"/>
                    <a:pt x="1214" y="337"/>
                  </a:cubicBezTo>
                  <a:cubicBezTo>
                    <a:pt x="437" y="412"/>
                    <a:pt x="0" y="255"/>
                    <a:pt x="0" y="25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904" y="335"/>
                    <a:pt x="1205" y="309"/>
                  </a:cubicBezTo>
                  <a:cubicBezTo>
                    <a:pt x="1486" y="285"/>
                    <a:pt x="2001" y="11"/>
                    <a:pt x="2323" y="6"/>
                  </a:cubicBezTo>
                  <a:cubicBezTo>
                    <a:pt x="2645" y="0"/>
                    <a:pt x="2880" y="226"/>
                    <a:pt x="288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"/>
            <p:cNvSpPr>
              <a:spLocks/>
            </p:cNvSpPr>
            <p:nvPr userDrawn="1"/>
          </p:nvSpPr>
          <p:spPr bwMode="auto">
            <a:xfrm>
              <a:off x="0" y="227942"/>
              <a:ext cx="9144000" cy="927557"/>
            </a:xfrm>
            <a:custGeom>
              <a:avLst/>
              <a:gdLst>
                <a:gd name="T0" fmla="*/ 0 w 2880"/>
                <a:gd name="T1" fmla="*/ 226 h 469"/>
                <a:gd name="T2" fmla="*/ 0 w 2880"/>
                <a:gd name="T3" fmla="*/ 469 h 469"/>
                <a:gd name="T4" fmla="*/ 577 w 2880"/>
                <a:gd name="T5" fmla="*/ 197 h 469"/>
                <a:gd name="T6" fmla="*/ 1666 w 2880"/>
                <a:gd name="T7" fmla="*/ 336 h 469"/>
                <a:gd name="T8" fmla="*/ 2880 w 2880"/>
                <a:gd name="T9" fmla="*/ 254 h 469"/>
                <a:gd name="T10" fmla="*/ 2880 w 2880"/>
                <a:gd name="T11" fmla="*/ 79 h 469"/>
                <a:gd name="T12" fmla="*/ 1675 w 2880"/>
                <a:gd name="T13" fmla="*/ 308 h 469"/>
                <a:gd name="T14" fmla="*/ 557 w 2880"/>
                <a:gd name="T15" fmla="*/ 5 h 469"/>
                <a:gd name="T16" fmla="*/ 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0" y="226"/>
                  </a:moveTo>
                  <a:cubicBezTo>
                    <a:pt x="0" y="469"/>
                    <a:pt x="0" y="469"/>
                    <a:pt x="0" y="469"/>
                  </a:cubicBezTo>
                  <a:cubicBezTo>
                    <a:pt x="0" y="469"/>
                    <a:pt x="124" y="213"/>
                    <a:pt x="577" y="197"/>
                  </a:cubicBezTo>
                  <a:cubicBezTo>
                    <a:pt x="896" y="185"/>
                    <a:pt x="1192" y="290"/>
                    <a:pt x="1666" y="336"/>
                  </a:cubicBezTo>
                  <a:cubicBezTo>
                    <a:pt x="2443" y="412"/>
                    <a:pt x="2880" y="254"/>
                    <a:pt x="2880" y="254"/>
                  </a:cubicBezTo>
                  <a:cubicBezTo>
                    <a:pt x="2880" y="79"/>
                    <a:pt x="2880" y="79"/>
                    <a:pt x="2880" y="79"/>
                  </a:cubicBezTo>
                  <a:cubicBezTo>
                    <a:pt x="2880" y="79"/>
                    <a:pt x="1976" y="334"/>
                    <a:pt x="1675" y="308"/>
                  </a:cubicBezTo>
                  <a:cubicBezTo>
                    <a:pt x="1395" y="284"/>
                    <a:pt x="879" y="11"/>
                    <a:pt x="557" y="5"/>
                  </a:cubicBezTo>
                  <a:cubicBezTo>
                    <a:pt x="235" y="0"/>
                    <a:pt x="0" y="226"/>
                    <a:pt x="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8654" y="12213"/>
            <a:ext cx="7907251" cy="3467973"/>
            <a:chOff x="-1028119" y="544938"/>
            <a:chExt cx="9643677" cy="4229538"/>
          </a:xfrm>
        </p:grpSpPr>
        <p:sp>
          <p:nvSpPr>
            <p:cNvPr id="10" name="Oval 9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39766" y="85122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4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3097462" y="1949900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8489186" y="671310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41735" y="948238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224237" y="628092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60" name="Freeform 5"/>
          <p:cNvSpPr>
            <a:spLocks/>
          </p:cNvSpPr>
          <p:nvPr userDrawn="1"/>
        </p:nvSpPr>
        <p:spPr bwMode="auto">
          <a:xfrm>
            <a:off x="0" y="6515341"/>
            <a:ext cx="9144000" cy="351126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50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flipH="1">
            <a:off x="236002" y="3637911"/>
            <a:ext cx="886426" cy="3139424"/>
            <a:chOff x="-1028119" y="544938"/>
            <a:chExt cx="1194223" cy="4229538"/>
          </a:xfrm>
        </p:grpSpPr>
        <p:sp>
          <p:nvSpPr>
            <p:cNvPr id="33" name="Oval 32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"/>
                  </a:schemeClr>
                </a:gs>
                <a:gs pos="35000">
                  <a:schemeClr val="accent4">
                    <a:tint val="37000"/>
                    <a:satMod val="300000"/>
                    <a:alpha val="1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1500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10000"/>
                  </a:schemeClr>
                </a:gs>
                <a:gs pos="35000">
                  <a:schemeClr val="accent4">
                    <a:tint val="37000"/>
                    <a:satMod val="300000"/>
                    <a:alpha val="3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46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446" y="4605298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6446" y="3916392"/>
            <a:ext cx="7772400" cy="6889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99336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174519"/>
            <a:ext cx="9144000" cy="327804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648970"/>
            <a:ext cx="9144000" cy="138023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3916391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8654" y="12213"/>
            <a:ext cx="7907251" cy="3467973"/>
            <a:chOff x="-1028119" y="544938"/>
            <a:chExt cx="9643677" cy="4229538"/>
          </a:xfrm>
        </p:grpSpPr>
        <p:sp>
          <p:nvSpPr>
            <p:cNvPr id="12" name="Oval 11"/>
            <p:cNvSpPr/>
            <p:nvPr userDrawn="1"/>
          </p:nvSpPr>
          <p:spPr>
            <a:xfrm>
              <a:off x="-837875" y="3671650"/>
              <a:ext cx="699852" cy="69985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>
            <a:xfrm>
              <a:off x="-1028119" y="1478437"/>
              <a:ext cx="662409" cy="66240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-1020479" y="782527"/>
              <a:ext cx="1109133" cy="110913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-662408" y="230817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-365710" y="2650299"/>
              <a:ext cx="531814" cy="5318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-788027" y="4263358"/>
              <a:ext cx="384745" cy="38474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-673302" y="10668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226176" y="305574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353350" y="1665883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-914400" y="2667000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-851214" y="3111186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-465912" y="258711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-819621" y="3602971"/>
              <a:ext cx="272692" cy="27269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-442946" y="544938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869469" y="723272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-369735" y="3981318"/>
              <a:ext cx="63187" cy="631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-306548" y="4648103"/>
              <a:ext cx="126373" cy="12637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39766" y="851221"/>
              <a:ext cx="381787" cy="381787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097462" y="1949900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8489186" y="671310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741735" y="948238"/>
              <a:ext cx="126372" cy="12637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2224237" y="628092"/>
              <a:ext cx="190360" cy="1903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  <a:alpha val="50000"/>
                  </a:schemeClr>
                </a:gs>
                <a:gs pos="100000">
                  <a:schemeClr val="tx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3800" y="1558925"/>
            <a:ext cx="3622675" cy="4859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6405" y="1558925"/>
            <a:ext cx="3590395" cy="4859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3800" y="1457320"/>
            <a:ext cx="3622675" cy="667811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>
                <a:schemeClr val="accent4">
                  <a:lumMod val="20000"/>
                  <a:lumOff val="80000"/>
                </a:schemeClr>
              </a:buClr>
              <a:buSzTx/>
              <a:buFont typeface="Arial" pitchFamily="34" charset="0"/>
              <a:buNone/>
              <a:tabLst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>
                <a:schemeClr val="accent4">
                  <a:lumMod val="20000"/>
                  <a:lumOff val="8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3800" y="2159000"/>
            <a:ext cx="3622675" cy="4259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8647" y="1457320"/>
            <a:ext cx="3624098" cy="667811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8647" y="2159000"/>
            <a:ext cx="3624098" cy="4259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ippling Water 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1337094"/>
            <a:ext cx="9144000" cy="55209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8025"/>
            <a:ext cx="11430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4D067-4ADC-4E44-A8E1-EC6D134DA82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598025"/>
            <a:ext cx="67056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98025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0" y="-1"/>
            <a:ext cx="9144000" cy="1371601"/>
            <a:chOff x="0" y="-1"/>
            <a:chExt cx="9144000" cy="1371601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0" y="-1"/>
              <a:ext cx="9144000" cy="789410"/>
            </a:xfrm>
            <a:custGeom>
              <a:avLst/>
              <a:gdLst>
                <a:gd name="T0" fmla="*/ 2880 w 2880"/>
                <a:gd name="T1" fmla="*/ 155 h 399"/>
                <a:gd name="T2" fmla="*/ 2880 w 2880"/>
                <a:gd name="T3" fmla="*/ 399 h 399"/>
                <a:gd name="T4" fmla="*/ 2285 w 2880"/>
                <a:gd name="T5" fmla="*/ 115 h 399"/>
                <a:gd name="T6" fmla="*/ 1228 w 2880"/>
                <a:gd name="T7" fmla="*/ 191 h 399"/>
                <a:gd name="T8" fmla="*/ 0 w 2880"/>
                <a:gd name="T9" fmla="*/ 125 h 399"/>
                <a:gd name="T10" fmla="*/ 0 w 2880"/>
                <a:gd name="T11" fmla="*/ 0 h 399"/>
                <a:gd name="T12" fmla="*/ 295 w 2880"/>
                <a:gd name="T13" fmla="*/ 90 h 399"/>
                <a:gd name="T14" fmla="*/ 1266 w 2880"/>
                <a:gd name="T15" fmla="*/ 163 h 399"/>
                <a:gd name="T16" fmla="*/ 2297 w 2880"/>
                <a:gd name="T17" fmla="*/ 14 h 399"/>
                <a:gd name="T18" fmla="*/ 2880 w 2880"/>
                <a:gd name="T19" fmla="*/ 15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399">
                  <a:moveTo>
                    <a:pt x="2880" y="155"/>
                  </a:moveTo>
                  <a:cubicBezTo>
                    <a:pt x="2880" y="399"/>
                    <a:pt x="2880" y="399"/>
                    <a:pt x="2880" y="399"/>
                  </a:cubicBezTo>
                  <a:cubicBezTo>
                    <a:pt x="2880" y="399"/>
                    <a:pt x="2738" y="122"/>
                    <a:pt x="2285" y="115"/>
                  </a:cubicBezTo>
                  <a:cubicBezTo>
                    <a:pt x="1950" y="110"/>
                    <a:pt x="1693" y="116"/>
                    <a:pt x="1228" y="191"/>
                  </a:cubicBezTo>
                  <a:cubicBezTo>
                    <a:pt x="853" y="251"/>
                    <a:pt x="0" y="125"/>
                    <a:pt x="0" y="1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24"/>
                    <a:pt x="295" y="90"/>
                  </a:cubicBezTo>
                  <a:cubicBezTo>
                    <a:pt x="532" y="151"/>
                    <a:pt x="965" y="181"/>
                    <a:pt x="1266" y="163"/>
                  </a:cubicBezTo>
                  <a:cubicBezTo>
                    <a:pt x="1546" y="145"/>
                    <a:pt x="1975" y="18"/>
                    <a:pt x="2297" y="14"/>
                  </a:cubicBezTo>
                  <a:cubicBezTo>
                    <a:pt x="2619" y="10"/>
                    <a:pt x="2880" y="155"/>
                    <a:pt x="2880" y="1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0" y="443056"/>
              <a:ext cx="9144000" cy="928544"/>
            </a:xfrm>
            <a:custGeom>
              <a:avLst/>
              <a:gdLst>
                <a:gd name="T0" fmla="*/ 2880 w 2880"/>
                <a:gd name="T1" fmla="*/ 226 h 469"/>
                <a:gd name="T2" fmla="*/ 2880 w 2880"/>
                <a:gd name="T3" fmla="*/ 469 h 469"/>
                <a:gd name="T4" fmla="*/ 2303 w 2880"/>
                <a:gd name="T5" fmla="*/ 197 h 469"/>
                <a:gd name="T6" fmla="*/ 1214 w 2880"/>
                <a:gd name="T7" fmla="*/ 337 h 469"/>
                <a:gd name="T8" fmla="*/ 0 w 2880"/>
                <a:gd name="T9" fmla="*/ 255 h 469"/>
                <a:gd name="T10" fmla="*/ 0 w 2880"/>
                <a:gd name="T11" fmla="*/ 80 h 469"/>
                <a:gd name="T12" fmla="*/ 1205 w 2880"/>
                <a:gd name="T13" fmla="*/ 309 h 469"/>
                <a:gd name="T14" fmla="*/ 2323 w 2880"/>
                <a:gd name="T15" fmla="*/ 6 h 469"/>
                <a:gd name="T16" fmla="*/ 288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2880" y="226"/>
                  </a:moveTo>
                  <a:cubicBezTo>
                    <a:pt x="2880" y="469"/>
                    <a:pt x="2880" y="469"/>
                    <a:pt x="2880" y="469"/>
                  </a:cubicBezTo>
                  <a:cubicBezTo>
                    <a:pt x="2880" y="469"/>
                    <a:pt x="2756" y="214"/>
                    <a:pt x="2303" y="197"/>
                  </a:cubicBezTo>
                  <a:cubicBezTo>
                    <a:pt x="1984" y="186"/>
                    <a:pt x="1688" y="291"/>
                    <a:pt x="1214" y="337"/>
                  </a:cubicBezTo>
                  <a:cubicBezTo>
                    <a:pt x="437" y="412"/>
                    <a:pt x="0" y="255"/>
                    <a:pt x="0" y="25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904" y="335"/>
                    <a:pt x="1205" y="309"/>
                  </a:cubicBezTo>
                  <a:cubicBezTo>
                    <a:pt x="1486" y="285"/>
                    <a:pt x="2001" y="11"/>
                    <a:pt x="2323" y="6"/>
                  </a:cubicBezTo>
                  <a:cubicBezTo>
                    <a:pt x="2645" y="0"/>
                    <a:pt x="2880" y="226"/>
                    <a:pt x="288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0" y="227942"/>
              <a:ext cx="9144000" cy="927557"/>
            </a:xfrm>
            <a:custGeom>
              <a:avLst/>
              <a:gdLst>
                <a:gd name="T0" fmla="*/ 0 w 2880"/>
                <a:gd name="T1" fmla="*/ 226 h 469"/>
                <a:gd name="T2" fmla="*/ 0 w 2880"/>
                <a:gd name="T3" fmla="*/ 469 h 469"/>
                <a:gd name="T4" fmla="*/ 577 w 2880"/>
                <a:gd name="T5" fmla="*/ 197 h 469"/>
                <a:gd name="T6" fmla="*/ 1666 w 2880"/>
                <a:gd name="T7" fmla="*/ 336 h 469"/>
                <a:gd name="T8" fmla="*/ 2880 w 2880"/>
                <a:gd name="T9" fmla="*/ 254 h 469"/>
                <a:gd name="T10" fmla="*/ 2880 w 2880"/>
                <a:gd name="T11" fmla="*/ 79 h 469"/>
                <a:gd name="T12" fmla="*/ 1675 w 2880"/>
                <a:gd name="T13" fmla="*/ 308 h 469"/>
                <a:gd name="T14" fmla="*/ 557 w 2880"/>
                <a:gd name="T15" fmla="*/ 5 h 469"/>
                <a:gd name="T16" fmla="*/ 0 w 2880"/>
                <a:gd name="T17" fmla="*/ 22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0" h="469">
                  <a:moveTo>
                    <a:pt x="0" y="226"/>
                  </a:moveTo>
                  <a:cubicBezTo>
                    <a:pt x="0" y="469"/>
                    <a:pt x="0" y="469"/>
                    <a:pt x="0" y="469"/>
                  </a:cubicBezTo>
                  <a:cubicBezTo>
                    <a:pt x="0" y="469"/>
                    <a:pt x="124" y="213"/>
                    <a:pt x="577" y="197"/>
                  </a:cubicBezTo>
                  <a:cubicBezTo>
                    <a:pt x="896" y="185"/>
                    <a:pt x="1192" y="290"/>
                    <a:pt x="1666" y="336"/>
                  </a:cubicBezTo>
                  <a:cubicBezTo>
                    <a:pt x="2443" y="412"/>
                    <a:pt x="2880" y="254"/>
                    <a:pt x="2880" y="254"/>
                  </a:cubicBezTo>
                  <a:cubicBezTo>
                    <a:pt x="2880" y="79"/>
                    <a:pt x="2880" y="79"/>
                    <a:pt x="2880" y="79"/>
                  </a:cubicBezTo>
                  <a:cubicBezTo>
                    <a:pt x="2880" y="79"/>
                    <a:pt x="1976" y="334"/>
                    <a:pt x="1675" y="308"/>
                  </a:cubicBezTo>
                  <a:cubicBezTo>
                    <a:pt x="1395" y="284"/>
                    <a:pt x="879" y="11"/>
                    <a:pt x="557" y="5"/>
                  </a:cubicBezTo>
                  <a:cubicBezTo>
                    <a:pt x="235" y="0"/>
                    <a:pt x="0" y="226"/>
                    <a:pt x="0" y="2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35000">
                  <a:schemeClr val="tx1">
                    <a:alpha val="20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reeform 5"/>
          <p:cNvSpPr>
            <a:spLocks/>
          </p:cNvSpPr>
          <p:nvPr/>
        </p:nvSpPr>
        <p:spPr bwMode="auto">
          <a:xfrm>
            <a:off x="0" y="6515341"/>
            <a:ext cx="9144000" cy="351126"/>
          </a:xfrm>
          <a:custGeom>
            <a:avLst/>
            <a:gdLst>
              <a:gd name="T0" fmla="*/ 2880 w 2880"/>
              <a:gd name="T1" fmla="*/ 155 h 399"/>
              <a:gd name="T2" fmla="*/ 2880 w 2880"/>
              <a:gd name="T3" fmla="*/ 399 h 399"/>
              <a:gd name="T4" fmla="*/ 2285 w 2880"/>
              <a:gd name="T5" fmla="*/ 115 h 399"/>
              <a:gd name="T6" fmla="*/ 1228 w 2880"/>
              <a:gd name="T7" fmla="*/ 191 h 399"/>
              <a:gd name="T8" fmla="*/ 0 w 2880"/>
              <a:gd name="T9" fmla="*/ 125 h 399"/>
              <a:gd name="T10" fmla="*/ 0 w 2880"/>
              <a:gd name="T11" fmla="*/ 0 h 399"/>
              <a:gd name="T12" fmla="*/ 295 w 2880"/>
              <a:gd name="T13" fmla="*/ 90 h 399"/>
              <a:gd name="T14" fmla="*/ 1266 w 2880"/>
              <a:gd name="T15" fmla="*/ 163 h 399"/>
              <a:gd name="T16" fmla="*/ 2297 w 2880"/>
              <a:gd name="T17" fmla="*/ 14 h 399"/>
              <a:gd name="T18" fmla="*/ 2880 w 2880"/>
              <a:gd name="T19" fmla="*/ 15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399">
                <a:moveTo>
                  <a:pt x="2880" y="155"/>
                </a:moveTo>
                <a:cubicBezTo>
                  <a:pt x="2880" y="399"/>
                  <a:pt x="2880" y="399"/>
                  <a:pt x="2880" y="399"/>
                </a:cubicBezTo>
                <a:cubicBezTo>
                  <a:pt x="2880" y="399"/>
                  <a:pt x="2738" y="122"/>
                  <a:pt x="2285" y="115"/>
                </a:cubicBezTo>
                <a:cubicBezTo>
                  <a:pt x="1950" y="110"/>
                  <a:pt x="1693" y="116"/>
                  <a:pt x="1228" y="191"/>
                </a:cubicBezTo>
                <a:cubicBezTo>
                  <a:pt x="853" y="251"/>
                  <a:pt x="0" y="125"/>
                  <a:pt x="0" y="12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43" y="24"/>
                  <a:pt x="295" y="90"/>
                </a:cubicBezTo>
                <a:cubicBezTo>
                  <a:pt x="532" y="151"/>
                  <a:pt x="965" y="181"/>
                  <a:pt x="1266" y="163"/>
                </a:cubicBezTo>
                <a:cubicBezTo>
                  <a:pt x="1546" y="145"/>
                  <a:pt x="1975" y="18"/>
                  <a:pt x="2297" y="14"/>
                </a:cubicBezTo>
                <a:cubicBezTo>
                  <a:pt x="2619" y="10"/>
                  <a:pt x="2880" y="155"/>
                  <a:pt x="2880" y="15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35000">
                <a:schemeClr val="tx1">
                  <a:alpha val="20000"/>
                </a:schemeClr>
              </a:gs>
              <a:gs pos="100000">
                <a:schemeClr val="tx1">
                  <a:alpha val="50000"/>
                </a:schemeClr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88654" y="12213"/>
            <a:ext cx="7907251" cy="6765122"/>
            <a:chOff x="88654" y="12213"/>
            <a:chExt cx="7907251" cy="6765122"/>
          </a:xfrm>
        </p:grpSpPr>
        <p:grpSp>
          <p:nvGrpSpPr>
            <p:cNvPr id="51" name="Group 50"/>
            <p:cNvGrpSpPr/>
            <p:nvPr userDrawn="1"/>
          </p:nvGrpSpPr>
          <p:grpSpPr>
            <a:xfrm>
              <a:off x="88654" y="12213"/>
              <a:ext cx="7907251" cy="3467973"/>
              <a:chOff x="-1028119" y="544938"/>
              <a:chExt cx="9643677" cy="4229538"/>
            </a:xfrm>
          </p:grpSpPr>
          <p:sp>
            <p:nvSpPr>
              <p:cNvPr id="39" name="Oval 38"/>
              <p:cNvSpPr/>
              <p:nvPr userDrawn="1"/>
            </p:nvSpPr>
            <p:spPr>
              <a:xfrm>
                <a:off x="-837875" y="3671650"/>
                <a:ext cx="699852" cy="699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15000"/>
                    </a:schemeClr>
                  </a:gs>
                  <a:gs pos="100000">
                    <a:schemeClr val="tx1">
                      <a:alpha val="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/>
              <p:cNvSpPr/>
              <p:nvPr userDrawn="1"/>
            </p:nvSpPr>
            <p:spPr>
              <a:xfrm>
                <a:off x="-1028119" y="1478437"/>
                <a:ext cx="662409" cy="6624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 userDrawn="1"/>
            </p:nvSpPr>
            <p:spPr>
              <a:xfrm>
                <a:off x="-1020479" y="782527"/>
                <a:ext cx="1109133" cy="110913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 userDrawn="1"/>
            </p:nvSpPr>
            <p:spPr>
              <a:xfrm>
                <a:off x="-662408" y="2308171"/>
                <a:ext cx="381787" cy="3817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 userDrawn="1"/>
            </p:nvSpPr>
            <p:spPr>
              <a:xfrm>
                <a:off x="-365710" y="2650299"/>
                <a:ext cx="531814" cy="531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15000"/>
                    </a:schemeClr>
                  </a:gs>
                  <a:gs pos="100000">
                    <a:schemeClr val="tx1">
                      <a:alpha val="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/>
              <p:cNvSpPr/>
              <p:nvPr userDrawn="1"/>
            </p:nvSpPr>
            <p:spPr>
              <a:xfrm>
                <a:off x="-788027" y="4263358"/>
                <a:ext cx="384745" cy="3847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 userDrawn="1"/>
            </p:nvSpPr>
            <p:spPr>
              <a:xfrm>
                <a:off x="-673302" y="106680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/>
              <p:cNvSpPr/>
              <p:nvPr userDrawn="1"/>
            </p:nvSpPr>
            <p:spPr>
              <a:xfrm>
                <a:off x="-226176" y="305574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/>
              <p:cNvSpPr/>
              <p:nvPr userDrawn="1"/>
            </p:nvSpPr>
            <p:spPr>
              <a:xfrm>
                <a:off x="-353350" y="1665883"/>
                <a:ext cx="190360" cy="1903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/>
              <p:cNvSpPr/>
              <p:nvPr userDrawn="1"/>
            </p:nvSpPr>
            <p:spPr>
              <a:xfrm>
                <a:off x="-914400" y="266700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/>
              <p:cNvSpPr/>
              <p:nvPr userDrawn="1"/>
            </p:nvSpPr>
            <p:spPr>
              <a:xfrm>
                <a:off x="-851214" y="3111186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/>
              <p:cNvSpPr/>
              <p:nvPr userDrawn="1"/>
            </p:nvSpPr>
            <p:spPr>
              <a:xfrm>
                <a:off x="-465912" y="2587112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/>
              <p:cNvSpPr/>
              <p:nvPr userDrawn="1"/>
            </p:nvSpPr>
            <p:spPr>
              <a:xfrm>
                <a:off x="-819621" y="3602971"/>
                <a:ext cx="272692" cy="27269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/>
              <p:cNvSpPr/>
              <p:nvPr userDrawn="1"/>
            </p:nvSpPr>
            <p:spPr>
              <a:xfrm>
                <a:off x="-442946" y="544938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 userDrawn="1"/>
            </p:nvSpPr>
            <p:spPr>
              <a:xfrm>
                <a:off x="-869469" y="723272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/>
              <p:cNvSpPr/>
              <p:nvPr userDrawn="1"/>
            </p:nvSpPr>
            <p:spPr>
              <a:xfrm>
                <a:off x="-369735" y="3981318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/>
              <p:cNvSpPr/>
              <p:nvPr userDrawn="1"/>
            </p:nvSpPr>
            <p:spPr>
              <a:xfrm>
                <a:off x="-306548" y="4648103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/>
              <p:cNvSpPr/>
              <p:nvPr userDrawn="1"/>
            </p:nvSpPr>
            <p:spPr>
              <a:xfrm>
                <a:off x="4439766" y="851221"/>
                <a:ext cx="381787" cy="3817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4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 userDrawn="1"/>
            </p:nvSpPr>
            <p:spPr>
              <a:xfrm>
                <a:off x="3097462" y="1949900"/>
                <a:ext cx="190360" cy="1903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 userDrawn="1"/>
            </p:nvSpPr>
            <p:spPr>
              <a:xfrm>
                <a:off x="8489186" y="671310"/>
                <a:ext cx="126372" cy="1263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72"/>
              <p:cNvSpPr/>
              <p:nvPr userDrawn="1"/>
            </p:nvSpPr>
            <p:spPr>
              <a:xfrm>
                <a:off x="741735" y="948238"/>
                <a:ext cx="126372" cy="1263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/>
              <p:cNvSpPr/>
              <p:nvPr userDrawn="1"/>
            </p:nvSpPr>
            <p:spPr>
              <a:xfrm>
                <a:off x="2224237" y="628092"/>
                <a:ext cx="190360" cy="1903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 userDrawn="1"/>
          </p:nvGrpSpPr>
          <p:grpSpPr>
            <a:xfrm flipH="1">
              <a:off x="236002" y="3637911"/>
              <a:ext cx="886426" cy="3139424"/>
              <a:chOff x="-1028119" y="544938"/>
              <a:chExt cx="1194223" cy="422953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-837875" y="3671650"/>
                <a:ext cx="699852" cy="699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Oval 53"/>
              <p:cNvSpPr/>
              <p:nvPr userDrawn="1"/>
            </p:nvSpPr>
            <p:spPr>
              <a:xfrm>
                <a:off x="-1028119" y="1478437"/>
                <a:ext cx="662409" cy="6624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54"/>
              <p:cNvSpPr/>
              <p:nvPr userDrawn="1"/>
            </p:nvSpPr>
            <p:spPr>
              <a:xfrm>
                <a:off x="-1020479" y="782527"/>
                <a:ext cx="1109133" cy="110913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10000"/>
                    </a:schemeClr>
                  </a:gs>
                  <a:gs pos="100000">
                    <a:schemeClr val="tx1">
                      <a:alpha val="2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55"/>
              <p:cNvSpPr/>
              <p:nvPr userDrawn="1"/>
            </p:nvSpPr>
            <p:spPr>
              <a:xfrm>
                <a:off x="-662408" y="2308171"/>
                <a:ext cx="381787" cy="3817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/>
              <p:cNvSpPr/>
              <p:nvPr userDrawn="1"/>
            </p:nvSpPr>
            <p:spPr>
              <a:xfrm>
                <a:off x="-365710" y="2650299"/>
                <a:ext cx="531814" cy="5318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15000"/>
                    </a:schemeClr>
                  </a:gs>
                  <a:gs pos="100000">
                    <a:schemeClr val="tx1">
                      <a:alpha val="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 userDrawn="1"/>
            </p:nvSpPr>
            <p:spPr>
              <a:xfrm>
                <a:off x="-788027" y="4263358"/>
                <a:ext cx="384745" cy="3847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/>
              <p:cNvSpPr/>
              <p:nvPr userDrawn="1"/>
            </p:nvSpPr>
            <p:spPr>
              <a:xfrm>
                <a:off x="-673302" y="106680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59"/>
              <p:cNvSpPr/>
              <p:nvPr userDrawn="1"/>
            </p:nvSpPr>
            <p:spPr>
              <a:xfrm>
                <a:off x="-226176" y="305574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Oval 60"/>
              <p:cNvSpPr/>
              <p:nvPr userDrawn="1"/>
            </p:nvSpPr>
            <p:spPr>
              <a:xfrm>
                <a:off x="-353350" y="1665883"/>
                <a:ext cx="190360" cy="1903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 userDrawn="1"/>
            </p:nvSpPr>
            <p:spPr>
              <a:xfrm>
                <a:off x="-914400" y="2667000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1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3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Oval 62"/>
              <p:cNvSpPr/>
              <p:nvPr userDrawn="1"/>
            </p:nvSpPr>
            <p:spPr>
              <a:xfrm>
                <a:off x="-851214" y="3111186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/>
              <p:cNvSpPr/>
              <p:nvPr userDrawn="1"/>
            </p:nvSpPr>
            <p:spPr>
              <a:xfrm>
                <a:off x="-465912" y="2587112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/>
              <p:cNvSpPr/>
              <p:nvPr userDrawn="1"/>
            </p:nvSpPr>
            <p:spPr>
              <a:xfrm>
                <a:off x="-819621" y="3602971"/>
                <a:ext cx="272692" cy="27269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Oval 65"/>
              <p:cNvSpPr/>
              <p:nvPr userDrawn="1"/>
            </p:nvSpPr>
            <p:spPr>
              <a:xfrm>
                <a:off x="-442946" y="544938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/>
              <p:cNvSpPr/>
              <p:nvPr userDrawn="1"/>
            </p:nvSpPr>
            <p:spPr>
              <a:xfrm>
                <a:off x="-869469" y="723272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/>
              <p:cNvSpPr/>
              <p:nvPr userDrawn="1"/>
            </p:nvSpPr>
            <p:spPr>
              <a:xfrm>
                <a:off x="-369735" y="3981318"/>
                <a:ext cx="63187" cy="631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/>
              <p:cNvSpPr/>
              <p:nvPr userDrawn="1"/>
            </p:nvSpPr>
            <p:spPr>
              <a:xfrm>
                <a:off x="-306548" y="4648103"/>
                <a:ext cx="126373" cy="1263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4">
                      <a:tint val="37000"/>
                      <a:satMod val="300000"/>
                      <a:alpha val="5000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1217" y="198435"/>
            <a:ext cx="77055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3800" y="1558925"/>
            <a:ext cx="7492998" cy="4859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85000"/>
        </a:lnSpc>
        <a:spcBef>
          <a:spcPts val="400"/>
        </a:spcBef>
        <a:buClr>
          <a:schemeClr val="accent4">
            <a:lumMod val="20000"/>
            <a:lumOff val="8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85000"/>
        </a:lnSpc>
        <a:spcBef>
          <a:spcPts val="5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85000"/>
        </a:lnSpc>
        <a:spcBef>
          <a:spcPts val="50"/>
        </a:spcBef>
        <a:buClr>
          <a:schemeClr val="tx1"/>
        </a:buClr>
        <a:buFont typeface="Calibri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85000"/>
        </a:lnSpc>
        <a:spcBef>
          <a:spcPts val="5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85000"/>
        </a:lnSpc>
        <a:spcBef>
          <a:spcPts val="5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924" y="2779584"/>
            <a:ext cx="7772400" cy="1470025"/>
          </a:xfrm>
        </p:spPr>
        <p:txBody>
          <a:bodyPr/>
          <a:lstStyle/>
          <a:p>
            <a:pPr algn="r"/>
            <a:r>
              <a:rPr lang="ru-RU" dirty="0"/>
              <a:t>Охота за физическими явлениями: </a:t>
            </a:r>
            <a:r>
              <a:rPr lang="ru-RU" dirty="0" smtClean="0"/>
              <a:t>Вода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924" y="4790521"/>
            <a:ext cx="7772400" cy="186785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Грандилевский Алексей</a:t>
            </a: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Школа №636 класс 9б </a:t>
            </a: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Учитель по Физике: </a:t>
            </a:r>
          </a:p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Шарапова Елена Юрьевна</a:t>
            </a:r>
          </a:p>
          <a:p>
            <a:pPr algn="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17206" y="175943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dirty="0" smtClean="0">
                <a:solidFill>
                  <a:prstClr val="white"/>
                </a:solidFill>
                <a:latin typeface="Tw Cen MT" panose="020B0602020104020603"/>
              </a:rPr>
              <a:t>Декада естественных наук</a:t>
            </a:r>
            <a:endParaRPr lang="ru-RU" dirty="0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29" y="0"/>
            <a:ext cx="612417" cy="72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82"/>
            <a:ext cx="9144000" cy="6116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550" y="-220803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35550" y="6298699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4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550" y="-210385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35550" y="6477000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550" y="-248485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35550" y="6515100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2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61" y="-21542"/>
            <a:ext cx="9615100" cy="6578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2561" y="-317235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5614" y="6269540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воде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Свойство: изменение агрегатных состояний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01748546"/>
              </p:ext>
            </p:extLst>
          </p:nvPr>
        </p:nvGraphicFramePr>
        <p:xfrm>
          <a:off x="1627031" y="188639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6890198" y="2163650"/>
            <a:ext cx="321971" cy="343866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0800000">
            <a:off x="2341809" y="2163650"/>
            <a:ext cx="321971" cy="343866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5521" y="3559814"/>
            <a:ext cx="848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</a:t>
            </a:r>
            <a:r>
              <a:rPr lang="en-US" sz="3600" dirty="0" smtClean="0">
                <a:latin typeface="Arial Black" panose="020B0A04020102020204" pitchFamily="34" charset="0"/>
              </a:rPr>
              <a:t> +</a:t>
            </a:r>
            <a:endParaRPr lang="ru-RU" sz="3600" dirty="0" smtClean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7121" y="3559814"/>
            <a:ext cx="848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</a:t>
            </a:r>
            <a:r>
              <a:rPr lang="en-US" sz="3600" dirty="0" smtClean="0">
                <a:latin typeface="Arial Black" panose="020B0A04020102020204" pitchFamily="34" charset="0"/>
              </a:rPr>
              <a:t> +</a:t>
            </a:r>
            <a:endParaRPr lang="ru-RU" sz="3600" dirty="0" smtClean="0">
              <a:latin typeface="Arial Black" panose="020B0A04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203065" y="1828800"/>
            <a:ext cx="540912" cy="23182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43977" y="1828801"/>
            <a:ext cx="1681544" cy="1931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73521" y="5756856"/>
            <a:ext cx="746975" cy="43788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20496" y="6207617"/>
            <a:ext cx="153258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554569" y="4610637"/>
            <a:ext cx="386366" cy="1584101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025431" y="6194738"/>
            <a:ext cx="1529139" cy="1287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93128" y="1478786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Твердое в-во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7993" y="583828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Жидкость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9967" y="5840362"/>
            <a:ext cx="5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Газ</a:t>
            </a:r>
          </a:p>
        </p:txBody>
      </p:sp>
    </p:spTree>
    <p:extLst>
      <p:ext uri="{BB962C8B-B14F-4D97-AF65-F5344CB8AC3E}">
        <p14:creationId xmlns:p14="http://schemas.microsoft.com/office/powerpoint/2010/main" val="344432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Протекание процессов в воде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1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 rot="18967402">
            <a:off x="3895965" y="3085543"/>
            <a:ext cx="1352068" cy="1393526"/>
          </a:xfrm>
          <a:prstGeom prst="teardrop">
            <a:avLst>
              <a:gd name="adj" fmla="val 10845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6941713" y="1283282"/>
            <a:ext cx="2092816" cy="2039468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827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58940" y="2753815"/>
            <a:ext cx="1026117" cy="1710924"/>
            <a:chOff x="2525265" y="2575775"/>
            <a:chExt cx="1026117" cy="1710924"/>
          </a:xfrm>
        </p:grpSpPr>
        <p:sp>
          <p:nvSpPr>
            <p:cNvPr id="11" name="Freeform 10"/>
            <p:cNvSpPr/>
            <p:nvPr/>
          </p:nvSpPr>
          <p:spPr>
            <a:xfrm>
              <a:off x="2525265" y="2575775"/>
              <a:ext cx="217587" cy="1710924"/>
            </a:xfrm>
            <a:custGeom>
              <a:avLst/>
              <a:gdLst>
                <a:gd name="connsiteX0" fmla="*/ 0 w 372134"/>
                <a:gd name="connsiteY0" fmla="*/ 0 h 2264716"/>
                <a:gd name="connsiteX1" fmla="*/ 347730 w 372134"/>
                <a:gd name="connsiteY1" fmla="*/ 695459 h 2264716"/>
                <a:gd name="connsiteX2" fmla="*/ 141668 w 372134"/>
                <a:gd name="connsiteY2" fmla="*/ 1403797 h 2264716"/>
                <a:gd name="connsiteX3" fmla="*/ 360609 w 372134"/>
                <a:gd name="connsiteY3" fmla="*/ 2176530 h 2264716"/>
                <a:gd name="connsiteX4" fmla="*/ 321972 w 372134"/>
                <a:gd name="connsiteY4" fmla="*/ 2215166 h 226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134" h="2264716">
                  <a:moveTo>
                    <a:pt x="0" y="0"/>
                  </a:moveTo>
                  <a:cubicBezTo>
                    <a:pt x="162059" y="230746"/>
                    <a:pt x="324119" y="461493"/>
                    <a:pt x="347730" y="695459"/>
                  </a:cubicBezTo>
                  <a:cubicBezTo>
                    <a:pt x="371341" y="929425"/>
                    <a:pt x="139522" y="1156952"/>
                    <a:pt x="141668" y="1403797"/>
                  </a:cubicBezTo>
                  <a:cubicBezTo>
                    <a:pt x="143814" y="1650642"/>
                    <a:pt x="330558" y="2041302"/>
                    <a:pt x="360609" y="2176530"/>
                  </a:cubicBezTo>
                  <a:cubicBezTo>
                    <a:pt x="390660" y="2311758"/>
                    <a:pt x="356316" y="2263462"/>
                    <a:pt x="321972" y="221516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0708" y="2575775"/>
              <a:ext cx="217587" cy="1710924"/>
            </a:xfrm>
            <a:custGeom>
              <a:avLst/>
              <a:gdLst>
                <a:gd name="connsiteX0" fmla="*/ 0 w 372134"/>
                <a:gd name="connsiteY0" fmla="*/ 0 h 2264716"/>
                <a:gd name="connsiteX1" fmla="*/ 347730 w 372134"/>
                <a:gd name="connsiteY1" fmla="*/ 695459 h 2264716"/>
                <a:gd name="connsiteX2" fmla="*/ 141668 w 372134"/>
                <a:gd name="connsiteY2" fmla="*/ 1403797 h 2264716"/>
                <a:gd name="connsiteX3" fmla="*/ 360609 w 372134"/>
                <a:gd name="connsiteY3" fmla="*/ 2176530 h 2264716"/>
                <a:gd name="connsiteX4" fmla="*/ 321972 w 372134"/>
                <a:gd name="connsiteY4" fmla="*/ 2215166 h 226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134" h="2264716">
                  <a:moveTo>
                    <a:pt x="0" y="0"/>
                  </a:moveTo>
                  <a:cubicBezTo>
                    <a:pt x="162059" y="230746"/>
                    <a:pt x="324119" y="461493"/>
                    <a:pt x="347730" y="695459"/>
                  </a:cubicBezTo>
                  <a:cubicBezTo>
                    <a:pt x="371341" y="929425"/>
                    <a:pt x="139522" y="1156952"/>
                    <a:pt x="141668" y="1403797"/>
                  </a:cubicBezTo>
                  <a:cubicBezTo>
                    <a:pt x="143814" y="1650642"/>
                    <a:pt x="330558" y="2041302"/>
                    <a:pt x="360609" y="2176530"/>
                  </a:cubicBezTo>
                  <a:cubicBezTo>
                    <a:pt x="390660" y="2311758"/>
                    <a:pt x="356316" y="2263462"/>
                    <a:pt x="321972" y="221516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333795" y="2575775"/>
              <a:ext cx="217587" cy="1710924"/>
            </a:xfrm>
            <a:custGeom>
              <a:avLst/>
              <a:gdLst>
                <a:gd name="connsiteX0" fmla="*/ 0 w 372134"/>
                <a:gd name="connsiteY0" fmla="*/ 0 h 2264716"/>
                <a:gd name="connsiteX1" fmla="*/ 347730 w 372134"/>
                <a:gd name="connsiteY1" fmla="*/ 695459 h 2264716"/>
                <a:gd name="connsiteX2" fmla="*/ 141668 w 372134"/>
                <a:gd name="connsiteY2" fmla="*/ 1403797 h 2264716"/>
                <a:gd name="connsiteX3" fmla="*/ 360609 w 372134"/>
                <a:gd name="connsiteY3" fmla="*/ 2176530 h 2264716"/>
                <a:gd name="connsiteX4" fmla="*/ 321972 w 372134"/>
                <a:gd name="connsiteY4" fmla="*/ 2215166 h 226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134" h="2264716">
                  <a:moveTo>
                    <a:pt x="0" y="0"/>
                  </a:moveTo>
                  <a:cubicBezTo>
                    <a:pt x="162059" y="230746"/>
                    <a:pt x="324119" y="461493"/>
                    <a:pt x="347730" y="695459"/>
                  </a:cubicBezTo>
                  <a:cubicBezTo>
                    <a:pt x="371341" y="929425"/>
                    <a:pt x="139522" y="1156952"/>
                    <a:pt x="141668" y="1403797"/>
                  </a:cubicBezTo>
                  <a:cubicBezTo>
                    <a:pt x="143814" y="1650642"/>
                    <a:pt x="330558" y="2041302"/>
                    <a:pt x="360609" y="2176530"/>
                  </a:cubicBezTo>
                  <a:cubicBezTo>
                    <a:pt x="390660" y="2311758"/>
                    <a:pt x="356316" y="2263462"/>
                    <a:pt x="321972" y="221516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ardrop 19"/>
          <p:cNvSpPr/>
          <p:nvPr/>
        </p:nvSpPr>
        <p:spPr>
          <a:xfrm rot="18967402">
            <a:off x="3907143" y="3085543"/>
            <a:ext cx="1352068" cy="1393526"/>
          </a:xfrm>
          <a:prstGeom prst="teardrop">
            <a:avLst>
              <a:gd name="adj" fmla="val 10845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7056931" y="1590468"/>
            <a:ext cx="1862380" cy="1425096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40773" y="2696138"/>
            <a:ext cx="1884805" cy="1826277"/>
            <a:chOff x="1267193" y="2303015"/>
            <a:chExt cx="2172633" cy="2172634"/>
          </a:xfrm>
        </p:grpSpPr>
        <p:sp>
          <p:nvSpPr>
            <p:cNvPr id="15" name="Up-Down Arrow 14"/>
            <p:cNvSpPr/>
            <p:nvPr/>
          </p:nvSpPr>
          <p:spPr>
            <a:xfrm>
              <a:off x="2115251" y="2303016"/>
              <a:ext cx="476518" cy="2172633"/>
            </a:xfrm>
            <a:prstGeom prst="upDownArrow">
              <a:avLst>
                <a:gd name="adj1" fmla="val 55405"/>
                <a:gd name="adj2" fmla="val 6757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Up-Down Arrow 15"/>
            <p:cNvSpPr/>
            <p:nvPr/>
          </p:nvSpPr>
          <p:spPr>
            <a:xfrm rot="5400000">
              <a:off x="2115251" y="2303015"/>
              <a:ext cx="476518" cy="2172633"/>
            </a:xfrm>
            <a:prstGeom prst="upDownArrow">
              <a:avLst>
                <a:gd name="adj1" fmla="val 33783"/>
                <a:gd name="adj2" fmla="val 6757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Up-Down Arrow 16"/>
            <p:cNvSpPr/>
            <p:nvPr/>
          </p:nvSpPr>
          <p:spPr>
            <a:xfrm rot="2546795">
              <a:off x="2115251" y="2303015"/>
              <a:ext cx="476518" cy="2172633"/>
            </a:xfrm>
            <a:prstGeom prst="upDownArrow">
              <a:avLst>
                <a:gd name="adj1" fmla="val 12162"/>
                <a:gd name="adj2" fmla="val 32343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" name="Up-Down Arrow 17"/>
            <p:cNvSpPr/>
            <p:nvPr/>
          </p:nvSpPr>
          <p:spPr>
            <a:xfrm rot="18895078">
              <a:off x="2115251" y="2303014"/>
              <a:ext cx="476518" cy="2172633"/>
            </a:xfrm>
            <a:prstGeom prst="upDownArrow">
              <a:avLst>
                <a:gd name="adj1" fmla="val 12162"/>
                <a:gd name="adj2" fmla="val 25862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285531" y="5663113"/>
            <a:ext cx="702590" cy="2286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4" idx="3"/>
          </p:cNvCxnSpPr>
          <p:nvPr/>
        </p:nvCxnSpPr>
        <p:spPr>
          <a:xfrm flipV="1">
            <a:off x="7056931" y="5143366"/>
            <a:ext cx="66955" cy="29114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" idx="7"/>
          </p:cNvCxnSpPr>
          <p:nvPr/>
        </p:nvCxnSpPr>
        <p:spPr>
          <a:xfrm>
            <a:off x="7447176" y="4820076"/>
            <a:ext cx="339146" cy="6043"/>
          </a:xfrm>
          <a:prstGeom prst="straightConnector1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14922" y="5054719"/>
            <a:ext cx="201799" cy="60839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Flowchart: Connector 3"/>
          <p:cNvSpPr/>
          <p:nvPr/>
        </p:nvSpPr>
        <p:spPr>
          <a:xfrm>
            <a:off x="7056931" y="4753121"/>
            <a:ext cx="457200" cy="4572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7735548" y="4606032"/>
            <a:ext cx="457200" cy="4572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7964148" y="5608757"/>
            <a:ext cx="457200" cy="4572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6828331" y="5413741"/>
            <a:ext cx="457200" cy="4572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25 0.0097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01216 0.0548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01893 0.047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3212 0.0400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972 L -0.025 -0.0138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1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5486 L -0.01945 -0.078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6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0.04791 L -0.03732 -0.0303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39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2 0.04004 L 0.04323 -0.0442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-0.07801 L 0.05885 -0.1067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1389 L 0.01771 0.0599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368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2 -0.04422 L 0.04896 0.0893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659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-0.03033 L -0.10469 0.02291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5 -0.10671 L 3.05556E-6 2.22222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523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5995 L -1.38889E-6 2.59259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08935 L 3.05556E-6 2.59259E-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439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9 0.02291 L -1.38889E-6 -7.40741E-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118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03334 -0.0321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5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4271 -0.0048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2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01215 0.0548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73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2691 0.0333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20" grpId="0" animBg="1"/>
      <p:bldP spid="20" grpId="1" animBg="1"/>
      <p:bldP spid="21" grpId="0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Фотографии Воды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Klassicheskaya-muzyka-Bethoven---Lunnaya-sonata-soch-27-2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"/>
            <a:ext cx="9144000" cy="607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550" y="-198955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35550" y="6465570"/>
            <a:ext cx="9615100" cy="59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33- Rippling Wa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00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9147774-C42B-4BF8-828B-1E2C39A133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Rippling water slide background (with video)</Template>
  <TotalTime>0</TotalTime>
  <Words>122</Words>
  <Application>Microsoft Office PowerPoint</Application>
  <PresentationFormat>On-screen Show (4:3)</PresentationFormat>
  <Paragraphs>44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Courier New</vt:lpstr>
      <vt:lpstr>Trebuchet MS</vt:lpstr>
      <vt:lpstr>Tw Cen MT</vt:lpstr>
      <vt:lpstr>33- Rippling Water</vt:lpstr>
      <vt:lpstr>Охота за физическими явлениями: Вода</vt:lpstr>
      <vt:lpstr>О воде</vt:lpstr>
      <vt:lpstr>PowerPoint Presentation</vt:lpstr>
      <vt:lpstr>Протекание процессов в воде</vt:lpstr>
      <vt:lpstr>PowerPoint Presentation</vt:lpstr>
      <vt:lpstr>Фотографии Воды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2014-12-04T15:26:05Z</dcterms:created>
  <dcterms:modified xsi:type="dcterms:W3CDTF">2014-12-10T18:49:24Z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TC027415269991</vt:lpwstr>
  </property>
</Properties>
</file>